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Lst>
  <p:notesMasterIdLst>
    <p:notesMasterId r:id="rId24"/>
  </p:notesMasterIdLst>
  <p:sldIdLst>
    <p:sldId id="2082" r:id="rId2"/>
    <p:sldId id="257" r:id="rId3"/>
    <p:sldId id="2075" r:id="rId4"/>
    <p:sldId id="2083" r:id="rId5"/>
    <p:sldId id="270" r:id="rId6"/>
    <p:sldId id="2097" r:id="rId7"/>
    <p:sldId id="2095" r:id="rId8"/>
    <p:sldId id="274" r:id="rId9"/>
    <p:sldId id="266" r:id="rId10"/>
    <p:sldId id="273" r:id="rId11"/>
    <p:sldId id="2086" r:id="rId12"/>
    <p:sldId id="2087" r:id="rId13"/>
    <p:sldId id="2088" r:id="rId14"/>
    <p:sldId id="2096" r:id="rId15"/>
    <p:sldId id="278" r:id="rId16"/>
    <p:sldId id="2085" r:id="rId17"/>
    <p:sldId id="2091" r:id="rId18"/>
    <p:sldId id="277" r:id="rId19"/>
    <p:sldId id="2098" r:id="rId20"/>
    <p:sldId id="2093" r:id="rId21"/>
    <p:sldId id="2094" r:id="rId22"/>
    <p:sldId id="2092" r:id="rId23"/>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C218"/>
    <a:srgbClr val="D4D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72"/>
    <p:restoredTop sz="81407" autoAdjust="0"/>
  </p:normalViewPr>
  <p:slideViewPr>
    <p:cSldViewPr snapToGrid="0" snapToObjects="1">
      <p:cViewPr varScale="1">
        <p:scale>
          <a:sx n="66" d="100"/>
          <a:sy n="66" d="100"/>
        </p:scale>
        <p:origin x="1445"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1608A2-F0B3-4B8B-8484-465A28B5181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9356087-FC61-4B1D-AFDE-A067EBEE83DE}">
      <dgm:prSet/>
      <dgm:spPr/>
      <dgm:t>
        <a:bodyPr/>
        <a:lstStyle/>
        <a:p>
          <a:pPr>
            <a:lnSpc>
              <a:spcPct val="100000"/>
            </a:lnSpc>
          </a:pPr>
          <a:r>
            <a:rPr lang="nl-BE" dirty="0"/>
            <a:t>Verander jouw wachtwoorden</a:t>
          </a:r>
          <a:endParaRPr lang="en-US" dirty="0"/>
        </a:p>
      </dgm:t>
    </dgm:pt>
    <dgm:pt modelId="{8A860493-EF83-40CA-95DE-72D3FA0CC172}" type="parTrans" cxnId="{316472DC-3818-4922-94B8-2125530E00BA}">
      <dgm:prSet/>
      <dgm:spPr/>
      <dgm:t>
        <a:bodyPr/>
        <a:lstStyle/>
        <a:p>
          <a:endParaRPr lang="en-US"/>
        </a:p>
      </dgm:t>
    </dgm:pt>
    <dgm:pt modelId="{59A1BBA6-34E9-4F92-B74C-6F02B041A732}" type="sibTrans" cxnId="{316472DC-3818-4922-94B8-2125530E00BA}">
      <dgm:prSet/>
      <dgm:spPr/>
      <dgm:t>
        <a:bodyPr/>
        <a:lstStyle/>
        <a:p>
          <a:endParaRPr lang="en-US"/>
        </a:p>
      </dgm:t>
    </dgm:pt>
    <dgm:pt modelId="{F93E2C06-8942-40BE-AB37-2D7D847F4D3F}">
      <dgm:prSet/>
      <dgm:spPr/>
      <dgm:t>
        <a:bodyPr/>
        <a:lstStyle/>
        <a:p>
          <a:pPr>
            <a:lnSpc>
              <a:spcPct val="100000"/>
            </a:lnSpc>
          </a:pPr>
          <a:r>
            <a:rPr lang="nl-BE" dirty="0"/>
            <a:t>Breng jouw contacten zo snel mogelijk op de hoogte</a:t>
          </a:r>
        </a:p>
        <a:p>
          <a:pPr>
            <a:lnSpc>
              <a:spcPct val="100000"/>
            </a:lnSpc>
          </a:pPr>
          <a:endParaRPr lang="en-US" dirty="0"/>
        </a:p>
      </dgm:t>
    </dgm:pt>
    <dgm:pt modelId="{FBC4C2F0-A36A-4693-9D7F-D0934A597A7B}" type="parTrans" cxnId="{AFB59559-7CF2-48CB-936E-17B722A0B765}">
      <dgm:prSet/>
      <dgm:spPr/>
      <dgm:t>
        <a:bodyPr/>
        <a:lstStyle/>
        <a:p>
          <a:endParaRPr lang="en-US"/>
        </a:p>
      </dgm:t>
    </dgm:pt>
    <dgm:pt modelId="{5C1E20FD-E529-4305-9752-5E4E10DBF8BC}" type="sibTrans" cxnId="{AFB59559-7CF2-48CB-936E-17B722A0B765}">
      <dgm:prSet/>
      <dgm:spPr/>
      <dgm:t>
        <a:bodyPr/>
        <a:lstStyle/>
        <a:p>
          <a:endParaRPr lang="en-US"/>
        </a:p>
      </dgm:t>
    </dgm:pt>
    <dgm:pt modelId="{ACC5D9E0-3825-45D8-B712-724B444AB7BB}">
      <dgm:prSet/>
      <dgm:spPr/>
      <dgm:t>
        <a:bodyPr/>
        <a:lstStyle/>
        <a:p>
          <a:pPr>
            <a:lnSpc>
              <a:spcPct val="100000"/>
            </a:lnSpc>
          </a:pPr>
          <a:r>
            <a:rPr lang="nl-BE" dirty="0"/>
            <a:t>Als je een afwijking op jouw factuur opmerkt, neem dan contact op met jouw operator</a:t>
          </a:r>
          <a:endParaRPr lang="en-US" dirty="0"/>
        </a:p>
      </dgm:t>
    </dgm:pt>
    <dgm:pt modelId="{7D9B3754-01BD-44BC-B747-E7FF4B557EC1}" type="parTrans" cxnId="{E3EF6519-BB58-46E7-9853-54CBA1C9C824}">
      <dgm:prSet/>
      <dgm:spPr/>
      <dgm:t>
        <a:bodyPr/>
        <a:lstStyle/>
        <a:p>
          <a:endParaRPr lang="en-US"/>
        </a:p>
      </dgm:t>
    </dgm:pt>
    <dgm:pt modelId="{34D5110B-B22D-41E0-923D-56B5350923F4}" type="sibTrans" cxnId="{E3EF6519-BB58-46E7-9853-54CBA1C9C824}">
      <dgm:prSet/>
      <dgm:spPr/>
      <dgm:t>
        <a:bodyPr/>
        <a:lstStyle/>
        <a:p>
          <a:endParaRPr lang="en-US"/>
        </a:p>
      </dgm:t>
    </dgm:pt>
    <dgm:pt modelId="{17C9B9DE-4A57-4E48-BBC9-63AA66375464}" type="pres">
      <dgm:prSet presAssocID="{871608A2-F0B3-4B8B-8484-465A28B5181B}" presName="root" presStyleCnt="0">
        <dgm:presLayoutVars>
          <dgm:dir/>
          <dgm:resizeHandles val="exact"/>
        </dgm:presLayoutVars>
      </dgm:prSet>
      <dgm:spPr/>
    </dgm:pt>
    <dgm:pt modelId="{383EAE1D-18C0-4DFB-8A32-28E491420EEC}" type="pres">
      <dgm:prSet presAssocID="{49356087-FC61-4B1D-AFDE-A067EBEE83DE}" presName="compNode" presStyleCnt="0"/>
      <dgm:spPr/>
    </dgm:pt>
    <dgm:pt modelId="{0ED663AF-C98B-472C-B738-7E92019E9031}" type="pres">
      <dgm:prSet presAssocID="{49356087-FC61-4B1D-AFDE-A067EBEE83D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47ACD026-C566-460E-AE0F-0BC3446C65C4}" type="pres">
      <dgm:prSet presAssocID="{49356087-FC61-4B1D-AFDE-A067EBEE83DE}" presName="spaceRect" presStyleCnt="0"/>
      <dgm:spPr/>
    </dgm:pt>
    <dgm:pt modelId="{02D6C69B-EE99-4189-A2E4-3F8F8CB3907D}" type="pres">
      <dgm:prSet presAssocID="{49356087-FC61-4B1D-AFDE-A067EBEE83DE}" presName="textRect" presStyleLbl="revTx" presStyleIdx="0" presStyleCnt="3">
        <dgm:presLayoutVars>
          <dgm:chMax val="1"/>
          <dgm:chPref val="1"/>
        </dgm:presLayoutVars>
      </dgm:prSet>
      <dgm:spPr/>
    </dgm:pt>
    <dgm:pt modelId="{CC8727AE-64D7-4798-B23C-DDDB827A88F3}" type="pres">
      <dgm:prSet presAssocID="{59A1BBA6-34E9-4F92-B74C-6F02B041A732}" presName="sibTrans" presStyleCnt="0"/>
      <dgm:spPr/>
    </dgm:pt>
    <dgm:pt modelId="{1FE8E77F-1230-4F4D-B542-FF239D411DCD}" type="pres">
      <dgm:prSet presAssocID="{F93E2C06-8942-40BE-AB37-2D7D847F4D3F}" presName="compNode" presStyleCnt="0"/>
      <dgm:spPr/>
    </dgm:pt>
    <dgm:pt modelId="{C335DDA0-FA93-4395-8203-B8EE79CB6944}" type="pres">
      <dgm:prSet presAssocID="{F93E2C06-8942-40BE-AB37-2D7D847F4D3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a:ext>
      </dgm:extLst>
    </dgm:pt>
    <dgm:pt modelId="{F59393B6-30A0-4FD6-80E5-4838AB696D10}" type="pres">
      <dgm:prSet presAssocID="{F93E2C06-8942-40BE-AB37-2D7D847F4D3F}" presName="spaceRect" presStyleCnt="0"/>
      <dgm:spPr/>
    </dgm:pt>
    <dgm:pt modelId="{643EACD9-8CB4-4635-AEC2-C3B71EDF2AB1}" type="pres">
      <dgm:prSet presAssocID="{F93E2C06-8942-40BE-AB37-2D7D847F4D3F}" presName="textRect" presStyleLbl="revTx" presStyleIdx="1" presStyleCnt="3">
        <dgm:presLayoutVars>
          <dgm:chMax val="1"/>
          <dgm:chPref val="1"/>
        </dgm:presLayoutVars>
      </dgm:prSet>
      <dgm:spPr/>
    </dgm:pt>
    <dgm:pt modelId="{6D49C939-BE44-44D1-B4AA-5AF229D0ED0B}" type="pres">
      <dgm:prSet presAssocID="{5C1E20FD-E529-4305-9752-5E4E10DBF8BC}" presName="sibTrans" presStyleCnt="0"/>
      <dgm:spPr/>
    </dgm:pt>
    <dgm:pt modelId="{1286BE7F-9EEB-4B19-9D02-329B839F69D6}" type="pres">
      <dgm:prSet presAssocID="{ACC5D9E0-3825-45D8-B712-724B444AB7BB}" presName="compNode" presStyleCnt="0"/>
      <dgm:spPr/>
    </dgm:pt>
    <dgm:pt modelId="{11A33F96-80C4-4A76-9454-F7A4F70860A0}" type="pres">
      <dgm:prSet presAssocID="{ACC5D9E0-3825-45D8-B712-724B444AB7B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llar"/>
        </a:ext>
      </dgm:extLst>
    </dgm:pt>
    <dgm:pt modelId="{68A2D2B0-3118-4C02-8E41-97D550D31EED}" type="pres">
      <dgm:prSet presAssocID="{ACC5D9E0-3825-45D8-B712-724B444AB7BB}" presName="spaceRect" presStyleCnt="0"/>
      <dgm:spPr/>
    </dgm:pt>
    <dgm:pt modelId="{7593C347-DAE6-4D42-AB96-95323343B9BF}" type="pres">
      <dgm:prSet presAssocID="{ACC5D9E0-3825-45D8-B712-724B444AB7BB}" presName="textRect" presStyleLbl="revTx" presStyleIdx="2" presStyleCnt="3">
        <dgm:presLayoutVars>
          <dgm:chMax val="1"/>
          <dgm:chPref val="1"/>
        </dgm:presLayoutVars>
      </dgm:prSet>
      <dgm:spPr/>
    </dgm:pt>
  </dgm:ptLst>
  <dgm:cxnLst>
    <dgm:cxn modelId="{E3EF6519-BB58-46E7-9853-54CBA1C9C824}" srcId="{871608A2-F0B3-4B8B-8484-465A28B5181B}" destId="{ACC5D9E0-3825-45D8-B712-724B444AB7BB}" srcOrd="2" destOrd="0" parTransId="{7D9B3754-01BD-44BC-B747-E7FF4B557EC1}" sibTransId="{34D5110B-B22D-41E0-923D-56B5350923F4}"/>
    <dgm:cxn modelId="{4AA7F41F-9B9C-4A76-8776-3F5651B00ECC}" type="presOf" srcId="{F93E2C06-8942-40BE-AB37-2D7D847F4D3F}" destId="{643EACD9-8CB4-4635-AEC2-C3B71EDF2AB1}" srcOrd="0" destOrd="0" presId="urn:microsoft.com/office/officeart/2018/2/layout/IconLabelList"/>
    <dgm:cxn modelId="{0CADA031-0849-40CD-92FA-EBF242AA20F7}" type="presOf" srcId="{871608A2-F0B3-4B8B-8484-465A28B5181B}" destId="{17C9B9DE-4A57-4E48-BBC9-63AA66375464}" srcOrd="0" destOrd="0" presId="urn:microsoft.com/office/officeart/2018/2/layout/IconLabelList"/>
    <dgm:cxn modelId="{B9DF6356-BB03-4973-A8B0-0F1FF81ECBCD}" type="presOf" srcId="{ACC5D9E0-3825-45D8-B712-724B444AB7BB}" destId="{7593C347-DAE6-4D42-AB96-95323343B9BF}" srcOrd="0" destOrd="0" presId="urn:microsoft.com/office/officeart/2018/2/layout/IconLabelList"/>
    <dgm:cxn modelId="{AFB59559-7CF2-48CB-936E-17B722A0B765}" srcId="{871608A2-F0B3-4B8B-8484-465A28B5181B}" destId="{F93E2C06-8942-40BE-AB37-2D7D847F4D3F}" srcOrd="1" destOrd="0" parTransId="{FBC4C2F0-A36A-4693-9D7F-D0934A597A7B}" sibTransId="{5C1E20FD-E529-4305-9752-5E4E10DBF8BC}"/>
    <dgm:cxn modelId="{316472DC-3818-4922-94B8-2125530E00BA}" srcId="{871608A2-F0B3-4B8B-8484-465A28B5181B}" destId="{49356087-FC61-4B1D-AFDE-A067EBEE83DE}" srcOrd="0" destOrd="0" parTransId="{8A860493-EF83-40CA-95DE-72D3FA0CC172}" sibTransId="{59A1BBA6-34E9-4F92-B74C-6F02B041A732}"/>
    <dgm:cxn modelId="{AC2DFAE0-9E57-4757-B7F4-2CB5DB45B5C8}" type="presOf" srcId="{49356087-FC61-4B1D-AFDE-A067EBEE83DE}" destId="{02D6C69B-EE99-4189-A2E4-3F8F8CB3907D}" srcOrd="0" destOrd="0" presId="urn:microsoft.com/office/officeart/2018/2/layout/IconLabelList"/>
    <dgm:cxn modelId="{87350AAF-08EE-4D0F-9DF3-62EB0B3F8CF4}" type="presParOf" srcId="{17C9B9DE-4A57-4E48-BBC9-63AA66375464}" destId="{383EAE1D-18C0-4DFB-8A32-28E491420EEC}" srcOrd="0" destOrd="0" presId="urn:microsoft.com/office/officeart/2018/2/layout/IconLabelList"/>
    <dgm:cxn modelId="{2928383B-449E-45C8-8DD2-8A3997914C4D}" type="presParOf" srcId="{383EAE1D-18C0-4DFB-8A32-28E491420EEC}" destId="{0ED663AF-C98B-472C-B738-7E92019E9031}" srcOrd="0" destOrd="0" presId="urn:microsoft.com/office/officeart/2018/2/layout/IconLabelList"/>
    <dgm:cxn modelId="{C292C2F9-D596-42F2-BB03-F550D2134340}" type="presParOf" srcId="{383EAE1D-18C0-4DFB-8A32-28E491420EEC}" destId="{47ACD026-C566-460E-AE0F-0BC3446C65C4}" srcOrd="1" destOrd="0" presId="urn:microsoft.com/office/officeart/2018/2/layout/IconLabelList"/>
    <dgm:cxn modelId="{63F8FF1E-6195-4ED3-801C-3B574451AC06}" type="presParOf" srcId="{383EAE1D-18C0-4DFB-8A32-28E491420EEC}" destId="{02D6C69B-EE99-4189-A2E4-3F8F8CB3907D}" srcOrd="2" destOrd="0" presId="urn:microsoft.com/office/officeart/2018/2/layout/IconLabelList"/>
    <dgm:cxn modelId="{A2012F0B-592E-45F2-B7E7-B5DCFE98BBCE}" type="presParOf" srcId="{17C9B9DE-4A57-4E48-BBC9-63AA66375464}" destId="{CC8727AE-64D7-4798-B23C-DDDB827A88F3}" srcOrd="1" destOrd="0" presId="urn:microsoft.com/office/officeart/2018/2/layout/IconLabelList"/>
    <dgm:cxn modelId="{85BFEA72-56B1-4C3F-ABBD-73B8E75AB928}" type="presParOf" srcId="{17C9B9DE-4A57-4E48-BBC9-63AA66375464}" destId="{1FE8E77F-1230-4F4D-B542-FF239D411DCD}" srcOrd="2" destOrd="0" presId="urn:microsoft.com/office/officeart/2018/2/layout/IconLabelList"/>
    <dgm:cxn modelId="{4FBE8E5C-8A50-4399-9BE7-999E8AF7B2F1}" type="presParOf" srcId="{1FE8E77F-1230-4F4D-B542-FF239D411DCD}" destId="{C335DDA0-FA93-4395-8203-B8EE79CB6944}" srcOrd="0" destOrd="0" presId="urn:microsoft.com/office/officeart/2018/2/layout/IconLabelList"/>
    <dgm:cxn modelId="{335AABAE-4649-48A7-8F2B-89E8CE505D0D}" type="presParOf" srcId="{1FE8E77F-1230-4F4D-B542-FF239D411DCD}" destId="{F59393B6-30A0-4FD6-80E5-4838AB696D10}" srcOrd="1" destOrd="0" presId="urn:microsoft.com/office/officeart/2018/2/layout/IconLabelList"/>
    <dgm:cxn modelId="{9DC54BE4-3679-4ACB-81E3-AB8A442CE709}" type="presParOf" srcId="{1FE8E77F-1230-4F4D-B542-FF239D411DCD}" destId="{643EACD9-8CB4-4635-AEC2-C3B71EDF2AB1}" srcOrd="2" destOrd="0" presId="urn:microsoft.com/office/officeart/2018/2/layout/IconLabelList"/>
    <dgm:cxn modelId="{401BA6A0-194E-4DC4-9EA6-8E9F49559AC9}" type="presParOf" srcId="{17C9B9DE-4A57-4E48-BBC9-63AA66375464}" destId="{6D49C939-BE44-44D1-B4AA-5AF229D0ED0B}" srcOrd="3" destOrd="0" presId="urn:microsoft.com/office/officeart/2018/2/layout/IconLabelList"/>
    <dgm:cxn modelId="{957FFD30-1E6F-4D31-A90E-A55E330334A4}" type="presParOf" srcId="{17C9B9DE-4A57-4E48-BBC9-63AA66375464}" destId="{1286BE7F-9EEB-4B19-9D02-329B839F69D6}" srcOrd="4" destOrd="0" presId="urn:microsoft.com/office/officeart/2018/2/layout/IconLabelList"/>
    <dgm:cxn modelId="{05725D31-9104-480C-8DDE-61613B87806C}" type="presParOf" srcId="{1286BE7F-9EEB-4B19-9D02-329B839F69D6}" destId="{11A33F96-80C4-4A76-9454-F7A4F70860A0}" srcOrd="0" destOrd="0" presId="urn:microsoft.com/office/officeart/2018/2/layout/IconLabelList"/>
    <dgm:cxn modelId="{734E70EE-5144-431F-A984-119E961F1254}" type="presParOf" srcId="{1286BE7F-9EEB-4B19-9D02-329B839F69D6}" destId="{68A2D2B0-3118-4C02-8E41-97D550D31EED}" srcOrd="1" destOrd="0" presId="urn:microsoft.com/office/officeart/2018/2/layout/IconLabelList"/>
    <dgm:cxn modelId="{999EE80A-220D-4406-9C72-AD0C0B2D9A4D}" type="presParOf" srcId="{1286BE7F-9EEB-4B19-9D02-329B839F69D6}" destId="{7593C347-DAE6-4D42-AB96-95323343B9BF}"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663AF-C98B-472C-B738-7E92019E9031}">
      <dsp:nvSpPr>
        <dsp:cNvPr id="0" name=""/>
        <dsp:cNvSpPr/>
      </dsp:nvSpPr>
      <dsp:spPr>
        <a:xfrm>
          <a:off x="691064" y="1428845"/>
          <a:ext cx="967572" cy="9675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D6C69B-EE99-4189-A2E4-3F8F8CB3907D}">
      <dsp:nvSpPr>
        <dsp:cNvPr id="0" name=""/>
        <dsp:cNvSpPr/>
      </dsp:nvSpPr>
      <dsp:spPr>
        <a:xfrm>
          <a:off x="99769" y="2694390"/>
          <a:ext cx="215016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nl-BE" sz="1300" kern="1200" dirty="0"/>
            <a:t>Verander jouw wachtwoorden</a:t>
          </a:r>
          <a:endParaRPr lang="en-US" sz="1300" kern="1200" dirty="0"/>
        </a:p>
      </dsp:txBody>
      <dsp:txXfrm>
        <a:off x="99769" y="2694390"/>
        <a:ext cx="2150161" cy="720000"/>
      </dsp:txXfrm>
    </dsp:sp>
    <dsp:sp modelId="{C335DDA0-FA93-4395-8203-B8EE79CB6944}">
      <dsp:nvSpPr>
        <dsp:cNvPr id="0" name=""/>
        <dsp:cNvSpPr/>
      </dsp:nvSpPr>
      <dsp:spPr>
        <a:xfrm>
          <a:off x="3217503" y="1428845"/>
          <a:ext cx="967572" cy="9675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3EACD9-8CB4-4635-AEC2-C3B71EDF2AB1}">
      <dsp:nvSpPr>
        <dsp:cNvPr id="0" name=""/>
        <dsp:cNvSpPr/>
      </dsp:nvSpPr>
      <dsp:spPr>
        <a:xfrm>
          <a:off x="2626209" y="2694390"/>
          <a:ext cx="215016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nl-BE" sz="1300" kern="1200" dirty="0"/>
            <a:t>Breng jouw contacten zo snel mogelijk op de hoogte</a:t>
          </a:r>
        </a:p>
        <a:p>
          <a:pPr marL="0" lvl="0" indent="0" algn="ctr" defTabSz="577850">
            <a:lnSpc>
              <a:spcPct val="100000"/>
            </a:lnSpc>
            <a:spcBef>
              <a:spcPct val="0"/>
            </a:spcBef>
            <a:spcAft>
              <a:spcPct val="35000"/>
            </a:spcAft>
            <a:buNone/>
          </a:pPr>
          <a:endParaRPr lang="en-US" sz="1300" kern="1200" dirty="0"/>
        </a:p>
      </dsp:txBody>
      <dsp:txXfrm>
        <a:off x="2626209" y="2694390"/>
        <a:ext cx="2150161" cy="720000"/>
      </dsp:txXfrm>
    </dsp:sp>
    <dsp:sp modelId="{11A33F96-80C4-4A76-9454-F7A4F70860A0}">
      <dsp:nvSpPr>
        <dsp:cNvPr id="0" name=""/>
        <dsp:cNvSpPr/>
      </dsp:nvSpPr>
      <dsp:spPr>
        <a:xfrm>
          <a:off x="5743943" y="1428845"/>
          <a:ext cx="967572" cy="9675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93C347-DAE6-4D42-AB96-95323343B9BF}">
      <dsp:nvSpPr>
        <dsp:cNvPr id="0" name=""/>
        <dsp:cNvSpPr/>
      </dsp:nvSpPr>
      <dsp:spPr>
        <a:xfrm>
          <a:off x="5152648" y="2694390"/>
          <a:ext cx="215016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nl-BE" sz="1300" kern="1200" dirty="0"/>
            <a:t>Als je een afwijking op jouw factuur opmerkt, neem dan contact op met jouw operator</a:t>
          </a:r>
          <a:endParaRPr lang="en-US" sz="1300" kern="1200" dirty="0"/>
        </a:p>
      </dsp:txBody>
      <dsp:txXfrm>
        <a:off x="5152648" y="2694390"/>
        <a:ext cx="2150161"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1B0593-865D-477C-B522-E7F193963504}" type="datetimeFigureOut">
              <a:rPr lang="nl-BE" smtClean="0"/>
              <a:t>27/10/2022</a:t>
            </a:fld>
            <a:endParaRPr lang="nl-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463F2-D70A-4A3F-AA86-68ADFB95B74C}" type="slidenum">
              <a:rPr lang="nl-BE" smtClean="0"/>
              <a:t>‹#›</a:t>
            </a:fld>
            <a:endParaRPr lang="nl-BE"/>
          </a:p>
        </p:txBody>
      </p:sp>
    </p:spTree>
    <p:extLst>
      <p:ext uri="{BB962C8B-B14F-4D97-AF65-F5344CB8AC3E}">
        <p14:creationId xmlns:p14="http://schemas.microsoft.com/office/powerpoint/2010/main" val="711430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2593331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Calibri" panose="020F0502020204030204" pitchFamily="34" charset="0"/>
                <a:ea typeface="Calibri" panose="020F0502020204030204" pitchFamily="34" charset="0"/>
                <a:cs typeface="Times New Roman" panose="02020603050405020304" pitchFamily="18" charset="0"/>
              </a:rPr>
              <a:t>Krijg je de vraag om updates uit te voeren? Doe het zo snel mogelijk. Zet je smartphone regelmatig eens uit. Bij het opnieuw opstarten gebeuren sommige updates automatisch. Elk programma en elke app bevat zogenaamde kwetsbaarheden, ook bekend als software bugs of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errors</a:t>
            </a:r>
            <a:r>
              <a:rPr lang="nl-BE" sz="1800" dirty="0">
                <a:effectLst/>
                <a:latin typeface="Calibri" panose="020F0502020204030204" pitchFamily="34" charset="0"/>
                <a:ea typeface="Calibri" panose="020F0502020204030204" pitchFamily="34" charset="0"/>
                <a:cs typeface="Times New Roman" panose="02020603050405020304" pitchFamily="18" charset="0"/>
              </a:rPr>
              <a:t>, die het mogelijk maken voor cybercriminelen om schade te berokkenen of de controle over je toestellen te nemen. Deze kwetsbaarheden worden gelukkig ontdekt en hersteld. Dit is precies wat er gebeurt als je een update uitvoert</a:t>
            </a:r>
          </a:p>
          <a:p>
            <a:endParaRPr lang="nl-BE" dirty="0"/>
          </a:p>
        </p:txBody>
      </p:sp>
      <p:sp>
        <p:nvSpPr>
          <p:cNvPr id="4" name="Slide Number Placeholder 3"/>
          <p:cNvSpPr>
            <a:spLocks noGrp="1"/>
          </p:cNvSpPr>
          <p:nvPr>
            <p:ph type="sldNum" sz="quarter" idx="5"/>
          </p:nvPr>
        </p:nvSpPr>
        <p:spPr/>
        <p:txBody>
          <a:bodyPr/>
          <a:lstStyle/>
          <a:p>
            <a:fld id="{687463F2-D70A-4A3F-AA86-68ADFB95B74C}" type="slidenum">
              <a:rPr lang="nl-BE" smtClean="0"/>
              <a:t>14</a:t>
            </a:fld>
            <a:endParaRPr lang="nl-BE"/>
          </a:p>
        </p:txBody>
      </p:sp>
    </p:spTree>
    <p:extLst>
      <p:ext uri="{BB962C8B-B14F-4D97-AF65-F5344CB8AC3E}">
        <p14:creationId xmlns:p14="http://schemas.microsoft.com/office/powerpoint/2010/main" val="1817262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nl-BE" sz="1800" dirty="0">
                <a:effectLst/>
                <a:latin typeface="Calibri" panose="020F0502020204030204" pitchFamily="34" charset="0"/>
                <a:ea typeface="Calibri" panose="020F0502020204030204" pitchFamily="34" charset="0"/>
                <a:cs typeface="Times New Roman" panose="02020603050405020304" pitchFamily="18" charset="0"/>
              </a:rPr>
              <a:t>Verander alle wachtwoorden van je accounts waar je toegang tot hebt met je smartphone.</a:t>
            </a:r>
          </a:p>
          <a:p>
            <a:pPr marL="342900" lvl="0" indent="-342900">
              <a:lnSpc>
                <a:spcPct val="107000"/>
              </a:lnSpc>
              <a:spcAft>
                <a:spcPts val="800"/>
              </a:spcAft>
              <a:buFont typeface="Symbol" panose="05050102010706020507" pitchFamily="18" charset="2"/>
              <a:buChar char=""/>
            </a:pPr>
            <a:r>
              <a:rPr lang="nl-BE" sz="1800" dirty="0">
                <a:effectLst/>
                <a:latin typeface="Calibri" panose="020F0502020204030204" pitchFamily="34" charset="0"/>
                <a:ea typeface="Calibri" panose="020F0502020204030204" pitchFamily="34" charset="0"/>
                <a:cs typeface="Times New Roman" panose="02020603050405020304" pitchFamily="18" charset="0"/>
              </a:rPr>
              <a:t>Het kan zijn dat er in jouw naam een sms-bericht naar al je contacten is gestuurd.  Verwittig je contacten zo snel mogelijk.</a:t>
            </a:r>
          </a:p>
          <a:p>
            <a:pPr marL="285750" indent="-285750">
              <a:buFont typeface="Arial" panose="020B0604020202020204" pitchFamily="34" charset="0"/>
              <a:buChar char="•"/>
            </a:pPr>
            <a:r>
              <a:rPr lang="nl-BE" sz="1800" dirty="0">
                <a:effectLst/>
                <a:latin typeface="Calibri" panose="020F0502020204030204" pitchFamily="34" charset="0"/>
                <a:ea typeface="Calibri" panose="020F0502020204030204" pitchFamily="34" charset="0"/>
                <a:cs typeface="Times New Roman" panose="02020603050405020304" pitchFamily="18" charset="0"/>
              </a:rPr>
              <a:t>Als er vanop jouw nummer berichten naar je contacten gestuurd zijn, merk je dat misschien niet onmiddellijk op. Op de afrekening van je telefoonkosten kan je wel zien dat er massaal berichten verstuurd zijn.  Neem contact op met je operator als je dit opmerkt op je factuur. Pas wanneer je de app verwijderd hebt, kan je nummer niet meer misbruikt worden.</a:t>
            </a:r>
            <a:endParaRPr lang="nl-BE" dirty="0"/>
          </a:p>
        </p:txBody>
      </p:sp>
      <p:sp>
        <p:nvSpPr>
          <p:cNvPr id="4" name="Slide Number Placeholder 3"/>
          <p:cNvSpPr>
            <a:spLocks noGrp="1"/>
          </p:cNvSpPr>
          <p:nvPr>
            <p:ph type="sldNum" sz="quarter" idx="5"/>
          </p:nvPr>
        </p:nvSpPr>
        <p:spPr/>
        <p:txBody>
          <a:bodyPr/>
          <a:lstStyle/>
          <a:p>
            <a:fld id="{687463F2-D70A-4A3F-AA86-68ADFB95B74C}" type="slidenum">
              <a:rPr lang="nl-BE" smtClean="0"/>
              <a:t>18</a:t>
            </a:fld>
            <a:endParaRPr lang="nl-BE"/>
          </a:p>
        </p:txBody>
      </p:sp>
    </p:spTree>
    <p:extLst>
      <p:ext uri="{BB962C8B-B14F-4D97-AF65-F5344CB8AC3E}">
        <p14:creationId xmlns:p14="http://schemas.microsoft.com/office/powerpoint/2010/main" val="2978243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06BE02D-20C0-F840-AFAC-BEA99C74FDC2}" type="slidenum">
              <a:rPr lang="en-US" smtClean="0"/>
              <a:pPr/>
              <a:t>22</a:t>
            </a:fld>
            <a:endParaRPr lang="en-US" dirty="0"/>
          </a:p>
        </p:txBody>
      </p:sp>
    </p:spTree>
    <p:extLst>
      <p:ext uri="{BB962C8B-B14F-4D97-AF65-F5344CB8AC3E}">
        <p14:creationId xmlns:p14="http://schemas.microsoft.com/office/powerpoint/2010/main" val="3473271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1406004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nl-BE" sz="1800" dirty="0">
                <a:effectLst/>
                <a:latin typeface="Calibri" panose="020F0502020204030204" pitchFamily="34" charset="0"/>
                <a:ea typeface="Calibri" panose="020F0502020204030204" pitchFamily="34" charset="0"/>
                <a:cs typeface="Times New Roman" panose="02020603050405020304" pitchFamily="18" charset="0"/>
              </a:rPr>
              <a:t>bijna de volledige bevolking vanaf 16 jaar </a:t>
            </a:r>
          </a:p>
          <a:p>
            <a:pPr marL="342900" lvl="0" indent="-342900">
              <a:lnSpc>
                <a:spcPct val="107000"/>
              </a:lnSpc>
              <a:buFont typeface="Symbol" panose="05050102010706020507" pitchFamily="18" charset="2"/>
              <a:buChar char=""/>
            </a:pPr>
            <a:r>
              <a:rPr lang="nl-BE" sz="1800" dirty="0">
                <a:effectLst/>
                <a:latin typeface="Calibri" panose="020F0502020204030204" pitchFamily="34" charset="0"/>
                <a:ea typeface="Calibri" panose="020F0502020204030204" pitchFamily="34" charset="0"/>
                <a:cs typeface="Times New Roman" panose="02020603050405020304" pitchFamily="18" charset="0"/>
              </a:rPr>
              <a:t>Steeds intensiever gebruik van smartphones: voor meer verschillende toepassingen, langere duur </a:t>
            </a:r>
          </a:p>
          <a:p>
            <a:pPr marL="342900" lvl="0" indent="-342900">
              <a:lnSpc>
                <a:spcPct val="107000"/>
              </a:lnSpc>
              <a:spcAft>
                <a:spcPts val="800"/>
              </a:spcAft>
              <a:buFont typeface="Symbol" panose="05050102010706020507" pitchFamily="18" charset="2"/>
              <a:buChar char=""/>
            </a:pPr>
            <a:r>
              <a:rPr lang="nl-BE" sz="1800" dirty="0">
                <a:effectLst/>
                <a:latin typeface="Calibri" panose="020F0502020204030204" pitchFamily="34" charset="0"/>
                <a:ea typeface="Calibri" panose="020F0502020204030204" pitchFamily="34" charset="0"/>
                <a:cs typeface="Times New Roman" panose="02020603050405020304" pitchFamily="18" charset="0"/>
              </a:rPr>
              <a:t>Kinderen krijgen hun eerste smartphone op steeds jongere leeftijd. Volgens het onderzoeksrapport van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Apestaartjaren</a:t>
            </a:r>
            <a:r>
              <a:rPr lang="nl-BE" sz="1800" dirty="0">
                <a:effectLst/>
                <a:latin typeface="Calibri" panose="020F0502020204030204" pitchFamily="34" charset="0"/>
                <a:ea typeface="Calibri" panose="020F0502020204030204" pitchFamily="34" charset="0"/>
                <a:cs typeface="Times New Roman" panose="02020603050405020304" pitchFamily="18" charset="0"/>
              </a:rPr>
              <a:t> (2022) blijkt dat al op 8-jarige leeftijd te zijn. Vanaf de leeftijd van 13 jaar blijkt elke jongere de trotse bezitter te zijn van een smartphone.</a:t>
            </a:r>
          </a:p>
          <a:p>
            <a:endParaRPr lang="nl-BE"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603890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nl-BE" sz="1800" dirty="0">
                <a:effectLst/>
                <a:latin typeface="Calibri" panose="020F0502020204030204" pitchFamily="34" charset="0"/>
                <a:ea typeface="Calibri" panose="020F0502020204030204" pitchFamily="34" charset="0"/>
                <a:cs typeface="Times New Roman" panose="02020603050405020304" pitchFamily="18" charset="0"/>
              </a:rPr>
              <a:t>Het aantal virussen dat speciaal ontwikkeld wordt om smartphones te treffen, neemt toe</a:t>
            </a:r>
          </a:p>
          <a:p>
            <a:pPr marL="342900" lvl="0" indent="-342900">
              <a:lnSpc>
                <a:spcPct val="107000"/>
              </a:lnSpc>
              <a:buFont typeface="Symbol" panose="05050102010706020507" pitchFamily="18" charset="2"/>
              <a:buChar char=""/>
            </a:pPr>
            <a:r>
              <a:rPr lang="nl-BE" sz="1800" dirty="0">
                <a:effectLst/>
                <a:latin typeface="Calibri" panose="020F0502020204030204" pitchFamily="34" charset="0"/>
                <a:ea typeface="Calibri" panose="020F0502020204030204" pitchFamily="34" charset="0"/>
                <a:cs typeface="Times New Roman" panose="02020603050405020304" pitchFamily="18" charset="0"/>
              </a:rPr>
              <a:t>Omdat we steeds meer op mobiele apparaten vertrouwen, zien cybercriminelen deze als een uitgelezen kans om onze informatie en ons geld in handen te krijgen, of om gewoon kwaad te doen. Met dit in gedachten ontwikkelen ze een aantal bedreigingen die speciaal zijn ontworpen om op mobiele platforms te werken, nl. </a:t>
            </a:r>
            <a:r>
              <a:rPr lang="nl-BE" sz="1800" b="1" dirty="0">
                <a:effectLst/>
                <a:latin typeface="Calibri" panose="020F0502020204030204" pitchFamily="34" charset="0"/>
                <a:ea typeface="Calibri" panose="020F0502020204030204" pitchFamily="34" charset="0"/>
                <a:cs typeface="Times New Roman" panose="02020603050405020304" pitchFamily="18" charset="0"/>
              </a:rPr>
              <a:t>mobile malware.</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l-BE" sz="1800" b="1" dirty="0">
                <a:effectLst/>
                <a:latin typeface="Calibri" panose="020F0502020204030204" pitchFamily="34" charset="0"/>
                <a:ea typeface="Calibri" panose="020F0502020204030204" pitchFamily="34" charset="0"/>
                <a:cs typeface="Times New Roman" panose="02020603050405020304" pitchFamily="18" charset="0"/>
              </a:rPr>
              <a:t>Mobile malware</a:t>
            </a:r>
            <a:r>
              <a:rPr lang="nl-BE" sz="1800" dirty="0">
                <a:effectLst/>
                <a:latin typeface="Calibri" panose="020F0502020204030204" pitchFamily="34" charset="0"/>
                <a:ea typeface="Calibri" panose="020F0502020204030204" pitchFamily="34" charset="0"/>
                <a:cs typeface="Times New Roman" panose="02020603050405020304" pitchFamily="18" charset="0"/>
              </a:rPr>
              <a:t> (of virussen voor mobiele apparaten) is kwaadaardige software die speciaal is ontworpen voor mobiele apparaten, zoals smartphones en tablets, met als doel toegang te krijgen tot privégegevens. </a:t>
            </a:r>
          </a:p>
          <a:p>
            <a:endParaRPr lang="nl-BE" dirty="0"/>
          </a:p>
        </p:txBody>
      </p:sp>
      <p:sp>
        <p:nvSpPr>
          <p:cNvPr id="4" name="Slide Number Placeholder 3"/>
          <p:cNvSpPr>
            <a:spLocks noGrp="1"/>
          </p:cNvSpPr>
          <p:nvPr>
            <p:ph type="sldNum" sz="quarter" idx="5"/>
          </p:nvPr>
        </p:nvSpPr>
        <p:spPr/>
        <p:txBody>
          <a:bodyPr/>
          <a:lstStyle/>
          <a:p>
            <a:fld id="{687463F2-D70A-4A3F-AA86-68ADFB95B74C}" type="slidenum">
              <a:rPr lang="nl-BE" smtClean="0"/>
              <a:t>5</a:t>
            </a:fld>
            <a:endParaRPr lang="nl-BE"/>
          </a:p>
        </p:txBody>
      </p:sp>
    </p:spTree>
    <p:extLst>
      <p:ext uri="{BB962C8B-B14F-4D97-AF65-F5344CB8AC3E}">
        <p14:creationId xmlns:p14="http://schemas.microsoft.com/office/powerpoint/2010/main" val="2346270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Calibri" panose="020F0502020204030204" pitchFamily="34" charset="0"/>
                <a:ea typeface="Calibri" panose="020F0502020204030204" pitchFamily="34" charset="0"/>
                <a:cs typeface="Times New Roman" panose="02020603050405020304" pitchFamily="18" charset="0"/>
              </a:rPr>
              <a:t>De cyberaanval die het CCB in 2021 zorgen baarde en die gewone internetgebruikers trof, was ongetwijfeld de verspreiding van het FLUBOT-virus. Duizenden smartphones werden in een mum van tijd besmet met dit virus omdat gebruikers achteloos een applicatie downloadden. Zo kon het virus zich ongemerkt verspreiden naar alle contacten van de slachtoffers.</a:t>
            </a:r>
          </a:p>
          <a:p>
            <a:endParaRPr lang="nl-BE" dirty="0"/>
          </a:p>
        </p:txBody>
      </p:sp>
      <p:sp>
        <p:nvSpPr>
          <p:cNvPr id="4" name="Slide Number Placeholder 3"/>
          <p:cNvSpPr>
            <a:spLocks noGrp="1"/>
          </p:cNvSpPr>
          <p:nvPr>
            <p:ph type="sldNum" sz="quarter" idx="5"/>
          </p:nvPr>
        </p:nvSpPr>
        <p:spPr/>
        <p:txBody>
          <a:bodyPr/>
          <a:lstStyle/>
          <a:p>
            <a:fld id="{687463F2-D70A-4A3F-AA86-68ADFB95B74C}" type="slidenum">
              <a:rPr lang="nl-BE" smtClean="0"/>
              <a:t>6</a:t>
            </a:fld>
            <a:endParaRPr lang="nl-BE"/>
          </a:p>
        </p:txBody>
      </p:sp>
    </p:spTree>
    <p:extLst>
      <p:ext uri="{BB962C8B-B14F-4D97-AF65-F5344CB8AC3E}">
        <p14:creationId xmlns:p14="http://schemas.microsoft.com/office/powerpoint/2010/main" val="2191448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De officiële app winkels zijn de App Store als je een iPhone gebruikt en de Google Play Store als je een ander merk toestel gebruikt. Voordat je een app downloadt, is het dus belangrijk dat je goed kijkt wie deze app aanbiedt.</a:t>
            </a:r>
          </a:p>
          <a:p>
            <a:pPr>
              <a:lnSpc>
                <a:spcPct val="107000"/>
              </a:lnSpc>
              <a:spcAft>
                <a:spcPts val="8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Installeer dus alleen applicaties uit een officiële app store (Google Play, App Store) of van een officiële verkoper (bv. LG, Samsung, SONY, Amazon, enz.). Installeer nooit een app van een bron die je niet kent. </a:t>
            </a:r>
          </a:p>
          <a:p>
            <a:pPr>
              <a:lnSpc>
                <a:spcPct val="107000"/>
              </a:lnSpc>
              <a:spcAft>
                <a:spcPts val="8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Google en Apple doen veel moeite om ervoor te zorgen dat de apps die zij aanbieden geen malware bevatten. Zelfs als iemand erin slaagt een kwaadaardige applicatie in een van deze winkels aan te bieden, zullen Google of Apple dit snel ontdekken en hun fout herstellen.  Het probleem met andere aanbieders is dat ze niet dezelfde veiligheidsgarantie bieden.</a:t>
            </a:r>
          </a:p>
          <a:p>
            <a:endParaRPr lang="nl-BE" dirty="0"/>
          </a:p>
        </p:txBody>
      </p:sp>
      <p:sp>
        <p:nvSpPr>
          <p:cNvPr id="4" name="Slide Number Placeholder 3"/>
          <p:cNvSpPr>
            <a:spLocks noGrp="1"/>
          </p:cNvSpPr>
          <p:nvPr>
            <p:ph type="sldNum" sz="quarter" idx="5"/>
          </p:nvPr>
        </p:nvSpPr>
        <p:spPr/>
        <p:txBody>
          <a:bodyPr/>
          <a:lstStyle/>
          <a:p>
            <a:fld id="{687463F2-D70A-4A3F-AA86-68ADFB95B74C}" type="slidenum">
              <a:rPr lang="nl-BE" smtClean="0"/>
              <a:t>10</a:t>
            </a:fld>
            <a:endParaRPr lang="nl-BE"/>
          </a:p>
        </p:txBody>
      </p:sp>
    </p:spTree>
    <p:extLst>
      <p:ext uri="{BB962C8B-B14F-4D97-AF65-F5344CB8AC3E}">
        <p14:creationId xmlns:p14="http://schemas.microsoft.com/office/powerpoint/2010/main" val="2456067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Calibri" panose="020F0502020204030204" pitchFamily="34" charset="0"/>
                <a:ea typeface="Calibri" panose="020F0502020204030204" pitchFamily="34" charset="0"/>
                <a:cs typeface="Times New Roman" panose="02020603050405020304" pitchFamily="18" charset="0"/>
              </a:rPr>
              <a:t>Wees altijd heel voorzichtig als je een e-mail of een sms’je ontvangt waarin gevraagd wordt om een app te downloaden. De kans is groot dat je via een minder veilige app winkel een gevaarlijke app of zelfs een virus installeert.</a:t>
            </a:r>
          </a:p>
          <a:p>
            <a:endParaRPr lang="nl-BE" dirty="0"/>
          </a:p>
        </p:txBody>
      </p:sp>
      <p:sp>
        <p:nvSpPr>
          <p:cNvPr id="4" name="Slide Number Placeholder 3"/>
          <p:cNvSpPr>
            <a:spLocks noGrp="1"/>
          </p:cNvSpPr>
          <p:nvPr>
            <p:ph type="sldNum" sz="quarter" idx="5"/>
          </p:nvPr>
        </p:nvSpPr>
        <p:spPr/>
        <p:txBody>
          <a:bodyPr/>
          <a:lstStyle/>
          <a:p>
            <a:fld id="{687463F2-D70A-4A3F-AA86-68ADFB95B74C}" type="slidenum">
              <a:rPr lang="nl-BE" smtClean="0"/>
              <a:t>11</a:t>
            </a:fld>
            <a:endParaRPr lang="nl-BE"/>
          </a:p>
        </p:txBody>
      </p:sp>
    </p:spTree>
    <p:extLst>
      <p:ext uri="{BB962C8B-B14F-4D97-AF65-F5344CB8AC3E}">
        <p14:creationId xmlns:p14="http://schemas.microsoft.com/office/powerpoint/2010/main" val="2992379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Calibri" panose="020F0502020204030204" pitchFamily="34" charset="0"/>
                <a:ea typeface="Calibri" panose="020F0502020204030204" pitchFamily="34" charset="0"/>
                <a:cs typeface="Times New Roman" panose="02020603050405020304" pitchFamily="18" charset="0"/>
              </a:rPr>
              <a:t>Krijg je een waarschuwing dat je een onbetrouwbare app wil installeren? Stop onmiddellijk met het installeren van de app.</a:t>
            </a:r>
          </a:p>
          <a:p>
            <a:endParaRPr lang="nl-BE" dirty="0"/>
          </a:p>
        </p:txBody>
      </p:sp>
      <p:sp>
        <p:nvSpPr>
          <p:cNvPr id="4" name="Slide Number Placeholder 3"/>
          <p:cNvSpPr>
            <a:spLocks noGrp="1"/>
          </p:cNvSpPr>
          <p:nvPr>
            <p:ph type="sldNum" sz="quarter" idx="5"/>
          </p:nvPr>
        </p:nvSpPr>
        <p:spPr/>
        <p:txBody>
          <a:bodyPr/>
          <a:lstStyle/>
          <a:p>
            <a:fld id="{687463F2-D70A-4A3F-AA86-68ADFB95B74C}" type="slidenum">
              <a:rPr lang="nl-BE" smtClean="0"/>
              <a:t>12</a:t>
            </a:fld>
            <a:endParaRPr lang="nl-BE"/>
          </a:p>
        </p:txBody>
      </p:sp>
    </p:spTree>
    <p:extLst>
      <p:ext uri="{BB962C8B-B14F-4D97-AF65-F5344CB8AC3E}">
        <p14:creationId xmlns:p14="http://schemas.microsoft.com/office/powerpoint/2010/main" val="3648321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Calibri" panose="020F0502020204030204" pitchFamily="34" charset="0"/>
                <a:ea typeface="Calibri" panose="020F0502020204030204" pitchFamily="34" charset="0"/>
                <a:cs typeface="Times New Roman" panose="02020603050405020304" pitchFamily="18" charset="0"/>
              </a:rPr>
              <a:t>Als je een app installeert wordt er vaak toegang gevraagd tot andere gegevens: bv. je foto’s, je contacten of je locatie.  Geef enkel toestemming als dat nodig en nuttig is voor het gebruik van de app.  Een rekenmachine-app heeft echt geen toegang nodig tot je contacten, foto’s of locatie.</a:t>
            </a:r>
          </a:p>
          <a:p>
            <a:endParaRPr lang="nl-BE" dirty="0"/>
          </a:p>
        </p:txBody>
      </p:sp>
      <p:sp>
        <p:nvSpPr>
          <p:cNvPr id="4" name="Slide Number Placeholder 3"/>
          <p:cNvSpPr>
            <a:spLocks noGrp="1"/>
          </p:cNvSpPr>
          <p:nvPr>
            <p:ph type="sldNum" sz="quarter" idx="5"/>
          </p:nvPr>
        </p:nvSpPr>
        <p:spPr/>
        <p:txBody>
          <a:bodyPr/>
          <a:lstStyle/>
          <a:p>
            <a:fld id="{687463F2-D70A-4A3F-AA86-68ADFB95B74C}" type="slidenum">
              <a:rPr lang="nl-BE" smtClean="0"/>
              <a:t>13</a:t>
            </a:fld>
            <a:endParaRPr lang="nl-BE"/>
          </a:p>
        </p:txBody>
      </p:sp>
    </p:spTree>
    <p:extLst>
      <p:ext uri="{BB962C8B-B14F-4D97-AF65-F5344CB8AC3E}">
        <p14:creationId xmlns:p14="http://schemas.microsoft.com/office/powerpoint/2010/main" val="321318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990D-BCD9-E742-9F7F-EB8A448B0CE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F891F91C-DE32-9C41-9CDE-32E653AD93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6397BBF8-10A7-8549-A29D-8BFED2ADC764}"/>
              </a:ext>
            </a:extLst>
          </p:cNvPr>
          <p:cNvSpPr>
            <a:spLocks noGrp="1"/>
          </p:cNvSpPr>
          <p:nvPr>
            <p:ph type="dt" sz="half" idx="10"/>
          </p:nvPr>
        </p:nvSpPr>
        <p:spPr/>
        <p:txBody>
          <a:bodyPr/>
          <a:lstStyle/>
          <a:p>
            <a:fld id="{1466E15D-311A-6346-A893-1EB59632646A}" type="datetimeFigureOut">
              <a:rPr lang="en-BE" smtClean="0"/>
              <a:t>10/27/2022</a:t>
            </a:fld>
            <a:endParaRPr lang="en-BE"/>
          </a:p>
        </p:txBody>
      </p:sp>
      <p:sp>
        <p:nvSpPr>
          <p:cNvPr id="5" name="Footer Placeholder 4">
            <a:extLst>
              <a:ext uri="{FF2B5EF4-FFF2-40B4-BE49-F238E27FC236}">
                <a16:creationId xmlns:a16="http://schemas.microsoft.com/office/drawing/2014/main" id="{4C8D193D-7C0D-D744-89A3-DC6392C51E8C}"/>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C06DB9F0-304F-954D-A7DD-1B817395005B}"/>
              </a:ext>
            </a:extLst>
          </p:cNvPr>
          <p:cNvSpPr>
            <a:spLocks noGrp="1"/>
          </p:cNvSpPr>
          <p:nvPr>
            <p:ph type="sldNum" sz="quarter" idx="12"/>
          </p:nvPr>
        </p:nvSpPr>
        <p:spPr/>
        <p:txBody>
          <a:bodyPr/>
          <a:lstStyle/>
          <a:p>
            <a:fld id="{5C3D7551-C9F5-F74A-8C7F-F89F0E73996B}" type="slidenum">
              <a:rPr lang="en-BE" smtClean="0"/>
              <a:t>‹#›</a:t>
            </a:fld>
            <a:endParaRPr lang="en-BE"/>
          </a:p>
        </p:txBody>
      </p:sp>
    </p:spTree>
    <p:extLst>
      <p:ext uri="{BB962C8B-B14F-4D97-AF65-F5344CB8AC3E}">
        <p14:creationId xmlns:p14="http://schemas.microsoft.com/office/powerpoint/2010/main" val="3252612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CB_Section_NL picture editable">
    <p:bg>
      <p:bgPr>
        <a:solidFill>
          <a:schemeClr val="tx1"/>
        </a:solidFill>
        <a:effectLst/>
      </p:bgPr>
    </p:bg>
    <p:spTree>
      <p:nvGrpSpPr>
        <p:cNvPr id="1" name=""/>
        <p:cNvGrpSpPr/>
        <p:nvPr/>
      </p:nvGrpSpPr>
      <p:grpSpPr>
        <a:xfrm>
          <a:off x="0" y="0"/>
          <a:ext cx="0" cy="0"/>
          <a:chOff x="0" y="0"/>
          <a:chExt cx="0" cy="0"/>
        </a:xfrm>
      </p:grpSpPr>
      <p:sp>
        <p:nvSpPr>
          <p:cNvPr id="18" name="Freeform 8">
            <a:extLst>
              <a:ext uri="{FF2B5EF4-FFF2-40B4-BE49-F238E27FC236}">
                <a16:creationId xmlns:a16="http://schemas.microsoft.com/office/drawing/2014/main" id="{1E788625-6E8A-95C0-D39C-64C83357A5F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6" name="Tijdelijke aanduiding voor afbeelding 15">
            <a:extLst>
              <a:ext uri="{FF2B5EF4-FFF2-40B4-BE49-F238E27FC236}">
                <a16:creationId xmlns:a16="http://schemas.microsoft.com/office/drawing/2014/main" id="{BD3D1D37-1CFD-A891-3B74-301DAB674FA0}"/>
              </a:ext>
            </a:extLst>
          </p:cNvPr>
          <p:cNvSpPr>
            <a:spLocks noGrp="1"/>
          </p:cNvSpPr>
          <p:nvPr>
            <p:ph type="pic" sz="quarter" idx="13"/>
          </p:nvPr>
        </p:nvSpPr>
        <p:spPr>
          <a:xfrm>
            <a:off x="0" y="0"/>
            <a:ext cx="12192000" cy="6858000"/>
          </a:xfrm>
          <a:noFill/>
          <a:ln>
            <a:noFill/>
          </a:ln>
        </p:spPr>
        <p:txBody>
          <a:bodyPr/>
          <a:lstStyle>
            <a:lvl1pPr algn="ctr">
              <a:defRPr>
                <a:solidFill>
                  <a:schemeClr val="bg1"/>
                </a:solidFill>
              </a:defRPr>
            </a:lvl1pPr>
          </a:lstStyle>
          <a:p>
            <a:endParaRPr lang="nl-NL" dirty="0"/>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1969096" y="2761867"/>
            <a:ext cx="9378354" cy="1399187"/>
          </a:xfrm>
          <a:effectLst>
            <a:outerShdw blurRad="50800" dist="76200" dir="2700000" algn="tl" rotWithShape="0">
              <a:prstClr val="black">
                <a:alpha val="30000"/>
              </a:prstClr>
            </a:outerShdw>
          </a:effectLst>
        </p:spPr>
        <p:txBody>
          <a:bodyPr anchor="t" anchorCtr="0"/>
          <a:lstStyle>
            <a:lvl1pPr algn="l">
              <a:lnSpc>
                <a:spcPct val="80000"/>
              </a:lnSpc>
              <a:defRPr sz="4000" b="0">
                <a:solidFill>
                  <a:schemeClr val="bg1"/>
                </a:solidFill>
                <a:latin typeface="+mj-lt"/>
              </a:defRPr>
            </a:lvl1pPr>
          </a:lstStyle>
          <a:p>
            <a:endParaRPr lang="en-BE" dirty="0"/>
          </a:p>
        </p:txBody>
      </p:sp>
      <p:sp>
        <p:nvSpPr>
          <p:cNvPr id="3" name="Text Placeholder 2">
            <a:extLst>
              <a:ext uri="{FF2B5EF4-FFF2-40B4-BE49-F238E27FC236}">
                <a16:creationId xmlns:a16="http://schemas.microsoft.com/office/drawing/2014/main" id="{7D112D68-E53C-6D4D-ACF3-19FA509DB4A1}"/>
              </a:ext>
            </a:extLst>
          </p:cNvPr>
          <p:cNvSpPr>
            <a:spLocks noGrp="1"/>
          </p:cNvSpPr>
          <p:nvPr>
            <p:ph type="body" idx="1"/>
          </p:nvPr>
        </p:nvSpPr>
        <p:spPr>
          <a:xfrm>
            <a:off x="1969096" y="4065430"/>
            <a:ext cx="2945804" cy="890246"/>
          </a:xfrm>
          <a:noFill/>
        </p:spPr>
        <p:txBody>
          <a:bodyPr wrap="none">
            <a:noAutofit/>
          </a:bodyPr>
          <a:lstStyle>
            <a:lvl1pPr marL="0" indent="0" algn="l">
              <a:spcBef>
                <a:spcPts val="0"/>
              </a:spcBef>
              <a:buNone/>
              <a:defRPr sz="2000" b="1">
                <a:solidFill>
                  <a:schemeClr val="bg1"/>
                </a:solidFill>
                <a:highlight>
                  <a:srgbClr val="97C218"/>
                </a:high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2"/>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3"/>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4"/>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5"/>
          <a:srcRect l="4792" r="4792"/>
          <a:stretch/>
        </p:blipFill>
        <p:spPr>
          <a:xfrm>
            <a:off x="9942546" y="5974973"/>
            <a:ext cx="1261327" cy="695046"/>
          </a:xfrm>
          <a:prstGeom prst="rect">
            <a:avLst/>
          </a:prstGeom>
        </p:spPr>
      </p:pic>
      <p:pic>
        <p:nvPicPr>
          <p:cNvPr id="14" name="Picture 13">
            <a:extLst>
              <a:ext uri="{FF2B5EF4-FFF2-40B4-BE49-F238E27FC236}">
                <a16:creationId xmlns:a16="http://schemas.microsoft.com/office/drawing/2014/main" id="{30593047-F3B5-8E4A-87BB-D7460BF33783}"/>
              </a:ext>
            </a:extLst>
          </p:cNvPr>
          <p:cNvPicPr>
            <a:picLocks noChangeAspect="1"/>
          </p:cNvPicPr>
          <p:nvPr userDrawn="1"/>
        </p:nvPicPr>
        <p:blipFill>
          <a:blip r:embed="rId6"/>
          <a:srcRect/>
          <a:stretch/>
        </p:blipFill>
        <p:spPr>
          <a:xfrm>
            <a:off x="1969096" y="997817"/>
            <a:ext cx="4231680" cy="1508871"/>
          </a:xfrm>
          <a:prstGeom prst="rect">
            <a:avLst/>
          </a:prstGeom>
        </p:spPr>
      </p:pic>
    </p:spTree>
    <p:extLst>
      <p:ext uri="{BB962C8B-B14F-4D97-AF65-F5344CB8AC3E}">
        <p14:creationId xmlns:p14="http://schemas.microsoft.com/office/powerpoint/2010/main" val="346850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CB_Section_FR picture editable">
    <p:bg>
      <p:bgPr>
        <a:solidFill>
          <a:schemeClr val="tx1"/>
        </a:solidFill>
        <a:effectLst/>
      </p:bgPr>
    </p:bg>
    <p:spTree>
      <p:nvGrpSpPr>
        <p:cNvPr id="1" name=""/>
        <p:cNvGrpSpPr/>
        <p:nvPr/>
      </p:nvGrpSpPr>
      <p:grpSpPr>
        <a:xfrm>
          <a:off x="0" y="0"/>
          <a:ext cx="0" cy="0"/>
          <a:chOff x="0" y="0"/>
          <a:chExt cx="0" cy="0"/>
        </a:xfrm>
      </p:grpSpPr>
      <p:sp>
        <p:nvSpPr>
          <p:cNvPr id="18" name="Freeform 8">
            <a:extLst>
              <a:ext uri="{FF2B5EF4-FFF2-40B4-BE49-F238E27FC236}">
                <a16:creationId xmlns:a16="http://schemas.microsoft.com/office/drawing/2014/main" id="{1E788625-6E8A-95C0-D39C-64C83357A5F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6" name="Tijdelijke aanduiding voor afbeelding 15">
            <a:extLst>
              <a:ext uri="{FF2B5EF4-FFF2-40B4-BE49-F238E27FC236}">
                <a16:creationId xmlns:a16="http://schemas.microsoft.com/office/drawing/2014/main" id="{BD3D1D37-1CFD-A891-3B74-301DAB674FA0}"/>
              </a:ext>
            </a:extLst>
          </p:cNvPr>
          <p:cNvSpPr>
            <a:spLocks noGrp="1"/>
          </p:cNvSpPr>
          <p:nvPr>
            <p:ph type="pic" sz="quarter" idx="13"/>
          </p:nvPr>
        </p:nvSpPr>
        <p:spPr>
          <a:xfrm>
            <a:off x="0" y="0"/>
            <a:ext cx="12192000" cy="6858000"/>
          </a:xfrm>
          <a:noFill/>
          <a:ln>
            <a:noFill/>
          </a:ln>
        </p:spPr>
        <p:txBody>
          <a:bodyPr/>
          <a:lstStyle>
            <a:lvl1pPr algn="ctr">
              <a:defRPr>
                <a:solidFill>
                  <a:schemeClr val="bg1"/>
                </a:solidFill>
              </a:defRPr>
            </a:lvl1pPr>
          </a:lstStyle>
          <a:p>
            <a:endParaRPr lang="nl-NL" dirty="0"/>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1969096" y="2761867"/>
            <a:ext cx="9378354" cy="1399187"/>
          </a:xfrm>
          <a:effectLst>
            <a:outerShdw blurRad="50800" dist="76200" dir="2700000" algn="tl" rotWithShape="0">
              <a:prstClr val="black">
                <a:alpha val="30000"/>
              </a:prstClr>
            </a:outerShdw>
          </a:effectLst>
        </p:spPr>
        <p:txBody>
          <a:bodyPr anchor="t" anchorCtr="0"/>
          <a:lstStyle>
            <a:lvl1pPr algn="l">
              <a:lnSpc>
                <a:spcPct val="80000"/>
              </a:lnSpc>
              <a:defRPr sz="4000" b="0">
                <a:solidFill>
                  <a:schemeClr val="bg1"/>
                </a:solidFill>
                <a:latin typeface="+mj-lt"/>
              </a:defRPr>
            </a:lvl1pPr>
          </a:lstStyle>
          <a:p>
            <a:endParaRPr lang="en-BE" dirty="0"/>
          </a:p>
        </p:txBody>
      </p:sp>
      <p:sp>
        <p:nvSpPr>
          <p:cNvPr id="3" name="Text Placeholder 2">
            <a:extLst>
              <a:ext uri="{FF2B5EF4-FFF2-40B4-BE49-F238E27FC236}">
                <a16:creationId xmlns:a16="http://schemas.microsoft.com/office/drawing/2014/main" id="{7D112D68-E53C-6D4D-ACF3-19FA509DB4A1}"/>
              </a:ext>
            </a:extLst>
          </p:cNvPr>
          <p:cNvSpPr>
            <a:spLocks noGrp="1"/>
          </p:cNvSpPr>
          <p:nvPr>
            <p:ph type="body" idx="1"/>
          </p:nvPr>
        </p:nvSpPr>
        <p:spPr>
          <a:xfrm>
            <a:off x="1969096" y="4065430"/>
            <a:ext cx="2945804" cy="890246"/>
          </a:xfrm>
          <a:noFill/>
        </p:spPr>
        <p:txBody>
          <a:bodyPr wrap="none">
            <a:noAutofit/>
          </a:bodyPr>
          <a:lstStyle>
            <a:lvl1pPr marL="0" indent="0" algn="l">
              <a:spcBef>
                <a:spcPts val="0"/>
              </a:spcBef>
              <a:buNone/>
              <a:defRPr sz="2000" b="1">
                <a:solidFill>
                  <a:schemeClr val="bg1"/>
                </a:solidFill>
                <a:highlight>
                  <a:srgbClr val="97C218"/>
                </a:high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2"/>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3"/>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4"/>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5"/>
          <a:srcRect l="4792" r="4792"/>
          <a:stretch/>
        </p:blipFill>
        <p:spPr>
          <a:xfrm>
            <a:off x="9942546" y="5974973"/>
            <a:ext cx="1261327" cy="695046"/>
          </a:xfrm>
          <a:prstGeom prst="rect">
            <a:avLst/>
          </a:prstGeom>
        </p:spPr>
      </p:pic>
      <p:pic>
        <p:nvPicPr>
          <p:cNvPr id="14" name="Picture 13">
            <a:extLst>
              <a:ext uri="{FF2B5EF4-FFF2-40B4-BE49-F238E27FC236}">
                <a16:creationId xmlns:a16="http://schemas.microsoft.com/office/drawing/2014/main" id="{30593047-F3B5-8E4A-87BB-D7460BF33783}"/>
              </a:ext>
            </a:extLst>
          </p:cNvPr>
          <p:cNvPicPr>
            <a:picLocks noChangeAspect="1"/>
          </p:cNvPicPr>
          <p:nvPr userDrawn="1"/>
        </p:nvPicPr>
        <p:blipFill>
          <a:blip r:embed="rId6"/>
          <a:srcRect/>
          <a:stretch/>
        </p:blipFill>
        <p:spPr>
          <a:xfrm>
            <a:off x="1969096" y="997817"/>
            <a:ext cx="4231680" cy="1508871"/>
          </a:xfrm>
          <a:prstGeom prst="rect">
            <a:avLst/>
          </a:prstGeom>
        </p:spPr>
      </p:pic>
    </p:spTree>
    <p:extLst>
      <p:ext uri="{BB962C8B-B14F-4D97-AF65-F5344CB8AC3E}">
        <p14:creationId xmlns:p14="http://schemas.microsoft.com/office/powerpoint/2010/main" val="4134453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CB_Section_EN picture editable">
    <p:bg>
      <p:bgPr>
        <a:solidFill>
          <a:schemeClr val="tx1"/>
        </a:solidFill>
        <a:effectLst/>
      </p:bgPr>
    </p:bg>
    <p:spTree>
      <p:nvGrpSpPr>
        <p:cNvPr id="1" name=""/>
        <p:cNvGrpSpPr/>
        <p:nvPr/>
      </p:nvGrpSpPr>
      <p:grpSpPr>
        <a:xfrm>
          <a:off x="0" y="0"/>
          <a:ext cx="0" cy="0"/>
          <a:chOff x="0" y="0"/>
          <a:chExt cx="0" cy="0"/>
        </a:xfrm>
      </p:grpSpPr>
      <p:sp>
        <p:nvSpPr>
          <p:cNvPr id="18" name="Freeform 8">
            <a:extLst>
              <a:ext uri="{FF2B5EF4-FFF2-40B4-BE49-F238E27FC236}">
                <a16:creationId xmlns:a16="http://schemas.microsoft.com/office/drawing/2014/main" id="{1E788625-6E8A-95C0-D39C-64C83357A5F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6" name="Tijdelijke aanduiding voor afbeelding 15">
            <a:extLst>
              <a:ext uri="{FF2B5EF4-FFF2-40B4-BE49-F238E27FC236}">
                <a16:creationId xmlns:a16="http://schemas.microsoft.com/office/drawing/2014/main" id="{BD3D1D37-1CFD-A891-3B74-301DAB674FA0}"/>
              </a:ext>
            </a:extLst>
          </p:cNvPr>
          <p:cNvSpPr>
            <a:spLocks noGrp="1"/>
          </p:cNvSpPr>
          <p:nvPr>
            <p:ph type="pic" sz="quarter" idx="13"/>
          </p:nvPr>
        </p:nvSpPr>
        <p:spPr>
          <a:xfrm>
            <a:off x="0" y="0"/>
            <a:ext cx="12192000" cy="6858000"/>
          </a:xfrm>
          <a:noFill/>
          <a:ln>
            <a:noFill/>
          </a:ln>
        </p:spPr>
        <p:txBody>
          <a:bodyPr/>
          <a:lstStyle>
            <a:lvl1pPr algn="ctr">
              <a:defRPr>
                <a:solidFill>
                  <a:schemeClr val="bg1"/>
                </a:solidFill>
              </a:defRPr>
            </a:lvl1pPr>
          </a:lstStyle>
          <a:p>
            <a:endParaRPr lang="nl-NL" dirty="0"/>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1969096" y="2761867"/>
            <a:ext cx="9378354" cy="1399187"/>
          </a:xfrm>
          <a:effectLst>
            <a:outerShdw blurRad="50800" dist="76200" dir="2700000" algn="tl" rotWithShape="0">
              <a:prstClr val="black">
                <a:alpha val="30000"/>
              </a:prstClr>
            </a:outerShdw>
          </a:effectLst>
        </p:spPr>
        <p:txBody>
          <a:bodyPr anchor="t" anchorCtr="0"/>
          <a:lstStyle>
            <a:lvl1pPr algn="l">
              <a:lnSpc>
                <a:spcPct val="80000"/>
              </a:lnSpc>
              <a:defRPr sz="4000" b="0">
                <a:solidFill>
                  <a:schemeClr val="bg1"/>
                </a:solidFill>
                <a:latin typeface="+mj-lt"/>
              </a:defRPr>
            </a:lvl1pPr>
          </a:lstStyle>
          <a:p>
            <a:endParaRPr lang="en-BE" dirty="0"/>
          </a:p>
        </p:txBody>
      </p:sp>
      <p:sp>
        <p:nvSpPr>
          <p:cNvPr id="3" name="Text Placeholder 2">
            <a:extLst>
              <a:ext uri="{FF2B5EF4-FFF2-40B4-BE49-F238E27FC236}">
                <a16:creationId xmlns:a16="http://schemas.microsoft.com/office/drawing/2014/main" id="{7D112D68-E53C-6D4D-ACF3-19FA509DB4A1}"/>
              </a:ext>
            </a:extLst>
          </p:cNvPr>
          <p:cNvSpPr>
            <a:spLocks noGrp="1"/>
          </p:cNvSpPr>
          <p:nvPr>
            <p:ph type="body" idx="1"/>
          </p:nvPr>
        </p:nvSpPr>
        <p:spPr>
          <a:xfrm>
            <a:off x="1969096" y="4065430"/>
            <a:ext cx="2945804" cy="890246"/>
          </a:xfrm>
          <a:noFill/>
        </p:spPr>
        <p:txBody>
          <a:bodyPr wrap="none">
            <a:noAutofit/>
          </a:bodyPr>
          <a:lstStyle>
            <a:lvl1pPr marL="0" indent="0" algn="l">
              <a:spcBef>
                <a:spcPts val="0"/>
              </a:spcBef>
              <a:buNone/>
              <a:defRPr sz="2000" b="1">
                <a:solidFill>
                  <a:schemeClr val="bg1"/>
                </a:solidFill>
                <a:highlight>
                  <a:srgbClr val="97C218"/>
                </a:high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2"/>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3"/>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4"/>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5"/>
          <a:srcRect l="4792" r="4792"/>
          <a:stretch/>
        </p:blipFill>
        <p:spPr>
          <a:xfrm>
            <a:off x="9942546" y="5974973"/>
            <a:ext cx="1261327" cy="695046"/>
          </a:xfrm>
          <a:prstGeom prst="rect">
            <a:avLst/>
          </a:prstGeom>
        </p:spPr>
      </p:pic>
      <p:pic>
        <p:nvPicPr>
          <p:cNvPr id="14" name="Picture 13">
            <a:extLst>
              <a:ext uri="{FF2B5EF4-FFF2-40B4-BE49-F238E27FC236}">
                <a16:creationId xmlns:a16="http://schemas.microsoft.com/office/drawing/2014/main" id="{30593047-F3B5-8E4A-87BB-D7460BF33783}"/>
              </a:ext>
            </a:extLst>
          </p:cNvPr>
          <p:cNvPicPr>
            <a:picLocks noChangeAspect="1"/>
          </p:cNvPicPr>
          <p:nvPr userDrawn="1"/>
        </p:nvPicPr>
        <p:blipFill>
          <a:blip r:embed="rId6"/>
          <a:srcRect/>
          <a:stretch/>
        </p:blipFill>
        <p:spPr>
          <a:xfrm>
            <a:off x="1969096" y="997817"/>
            <a:ext cx="4231680" cy="1508871"/>
          </a:xfrm>
          <a:prstGeom prst="rect">
            <a:avLst/>
          </a:prstGeom>
        </p:spPr>
      </p:pic>
    </p:spTree>
    <p:extLst>
      <p:ext uri="{BB962C8B-B14F-4D97-AF65-F5344CB8AC3E}">
        <p14:creationId xmlns:p14="http://schemas.microsoft.com/office/powerpoint/2010/main" val="3230728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CB_Section_DE picture editable">
    <p:bg>
      <p:bgPr>
        <a:solidFill>
          <a:schemeClr val="tx1"/>
        </a:solidFill>
        <a:effectLst/>
      </p:bgPr>
    </p:bg>
    <p:spTree>
      <p:nvGrpSpPr>
        <p:cNvPr id="1" name=""/>
        <p:cNvGrpSpPr/>
        <p:nvPr/>
      </p:nvGrpSpPr>
      <p:grpSpPr>
        <a:xfrm>
          <a:off x="0" y="0"/>
          <a:ext cx="0" cy="0"/>
          <a:chOff x="0" y="0"/>
          <a:chExt cx="0" cy="0"/>
        </a:xfrm>
      </p:grpSpPr>
      <p:sp>
        <p:nvSpPr>
          <p:cNvPr id="18" name="Freeform 8">
            <a:extLst>
              <a:ext uri="{FF2B5EF4-FFF2-40B4-BE49-F238E27FC236}">
                <a16:creationId xmlns:a16="http://schemas.microsoft.com/office/drawing/2014/main" id="{1E788625-6E8A-95C0-D39C-64C83357A5F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6" name="Tijdelijke aanduiding voor afbeelding 15">
            <a:extLst>
              <a:ext uri="{FF2B5EF4-FFF2-40B4-BE49-F238E27FC236}">
                <a16:creationId xmlns:a16="http://schemas.microsoft.com/office/drawing/2014/main" id="{BD3D1D37-1CFD-A891-3B74-301DAB674FA0}"/>
              </a:ext>
            </a:extLst>
          </p:cNvPr>
          <p:cNvSpPr>
            <a:spLocks noGrp="1"/>
          </p:cNvSpPr>
          <p:nvPr>
            <p:ph type="pic" sz="quarter" idx="13"/>
          </p:nvPr>
        </p:nvSpPr>
        <p:spPr>
          <a:xfrm>
            <a:off x="0" y="0"/>
            <a:ext cx="12192000" cy="6858000"/>
          </a:xfrm>
          <a:noFill/>
          <a:ln>
            <a:noFill/>
          </a:ln>
        </p:spPr>
        <p:txBody>
          <a:bodyPr/>
          <a:lstStyle>
            <a:lvl1pPr algn="ctr">
              <a:defRPr>
                <a:solidFill>
                  <a:schemeClr val="bg1"/>
                </a:solidFill>
              </a:defRPr>
            </a:lvl1pPr>
          </a:lstStyle>
          <a:p>
            <a:endParaRPr lang="nl-NL" dirty="0"/>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1969096" y="2761867"/>
            <a:ext cx="9378354" cy="1399187"/>
          </a:xfrm>
          <a:effectLst>
            <a:outerShdw blurRad="50800" dist="76200" dir="2700000" algn="tl" rotWithShape="0">
              <a:prstClr val="black">
                <a:alpha val="30000"/>
              </a:prstClr>
            </a:outerShdw>
          </a:effectLst>
        </p:spPr>
        <p:txBody>
          <a:bodyPr anchor="t" anchorCtr="0"/>
          <a:lstStyle>
            <a:lvl1pPr algn="l">
              <a:lnSpc>
                <a:spcPct val="80000"/>
              </a:lnSpc>
              <a:defRPr sz="4000" b="0">
                <a:solidFill>
                  <a:schemeClr val="bg1"/>
                </a:solidFill>
                <a:latin typeface="+mj-lt"/>
              </a:defRPr>
            </a:lvl1pPr>
          </a:lstStyle>
          <a:p>
            <a:endParaRPr lang="en-BE" dirty="0"/>
          </a:p>
        </p:txBody>
      </p:sp>
      <p:sp>
        <p:nvSpPr>
          <p:cNvPr id="3" name="Text Placeholder 2">
            <a:extLst>
              <a:ext uri="{FF2B5EF4-FFF2-40B4-BE49-F238E27FC236}">
                <a16:creationId xmlns:a16="http://schemas.microsoft.com/office/drawing/2014/main" id="{7D112D68-E53C-6D4D-ACF3-19FA509DB4A1}"/>
              </a:ext>
            </a:extLst>
          </p:cNvPr>
          <p:cNvSpPr>
            <a:spLocks noGrp="1"/>
          </p:cNvSpPr>
          <p:nvPr>
            <p:ph type="body" idx="1"/>
          </p:nvPr>
        </p:nvSpPr>
        <p:spPr>
          <a:xfrm>
            <a:off x="1969096" y="4065430"/>
            <a:ext cx="2945804" cy="890246"/>
          </a:xfrm>
          <a:noFill/>
        </p:spPr>
        <p:txBody>
          <a:bodyPr wrap="none">
            <a:noAutofit/>
          </a:bodyPr>
          <a:lstStyle>
            <a:lvl1pPr marL="0" indent="0" algn="l">
              <a:spcBef>
                <a:spcPts val="0"/>
              </a:spcBef>
              <a:buNone/>
              <a:defRPr sz="2000" b="1">
                <a:solidFill>
                  <a:schemeClr val="bg1"/>
                </a:solidFill>
                <a:highlight>
                  <a:srgbClr val="97C218"/>
                </a:high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2"/>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3"/>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4"/>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5"/>
          <a:srcRect l="4792" r="4792"/>
          <a:stretch/>
        </p:blipFill>
        <p:spPr>
          <a:xfrm>
            <a:off x="9942546" y="5974973"/>
            <a:ext cx="1261327" cy="695046"/>
          </a:xfrm>
          <a:prstGeom prst="rect">
            <a:avLst/>
          </a:prstGeom>
        </p:spPr>
      </p:pic>
      <p:pic>
        <p:nvPicPr>
          <p:cNvPr id="14" name="Picture 13">
            <a:extLst>
              <a:ext uri="{FF2B5EF4-FFF2-40B4-BE49-F238E27FC236}">
                <a16:creationId xmlns:a16="http://schemas.microsoft.com/office/drawing/2014/main" id="{30593047-F3B5-8E4A-87BB-D7460BF33783}"/>
              </a:ext>
            </a:extLst>
          </p:cNvPr>
          <p:cNvPicPr>
            <a:picLocks noChangeAspect="1"/>
          </p:cNvPicPr>
          <p:nvPr userDrawn="1"/>
        </p:nvPicPr>
        <p:blipFill>
          <a:blip r:embed="rId6"/>
          <a:srcRect/>
          <a:stretch/>
        </p:blipFill>
        <p:spPr>
          <a:xfrm>
            <a:off x="1969096" y="997817"/>
            <a:ext cx="4231680" cy="1508872"/>
          </a:xfrm>
          <a:prstGeom prst="rect">
            <a:avLst/>
          </a:prstGeom>
        </p:spPr>
      </p:pic>
    </p:spTree>
    <p:extLst>
      <p:ext uri="{BB962C8B-B14F-4D97-AF65-F5344CB8AC3E}">
        <p14:creationId xmlns:p14="http://schemas.microsoft.com/office/powerpoint/2010/main" val="2161738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CB_Section_picture_logos">
    <p:bg>
      <p:bgPr>
        <a:solidFill>
          <a:schemeClr val="tx1"/>
        </a:solidFill>
        <a:effectLst/>
      </p:bgPr>
    </p:bg>
    <p:spTree>
      <p:nvGrpSpPr>
        <p:cNvPr id="1" name=""/>
        <p:cNvGrpSpPr/>
        <p:nvPr/>
      </p:nvGrpSpPr>
      <p:grpSpPr>
        <a:xfrm>
          <a:off x="0" y="0"/>
          <a:ext cx="0" cy="0"/>
          <a:chOff x="0" y="0"/>
          <a:chExt cx="0" cy="0"/>
        </a:xfrm>
      </p:grpSpPr>
      <p:pic>
        <p:nvPicPr>
          <p:cNvPr id="15" name="Tijdelijke aanduiding voor afbeelding 5" descr="Afbeelding met person, persoon, binnen, plafond&#10;&#10;Automatisch gegenereerde beschrijving">
            <a:extLst>
              <a:ext uri="{FF2B5EF4-FFF2-40B4-BE49-F238E27FC236}">
                <a16:creationId xmlns:a16="http://schemas.microsoft.com/office/drawing/2014/main" id="{E1526299-629B-75D0-CED2-FA68A4CFE8C0}"/>
              </a:ext>
            </a:extLst>
          </p:cNvPr>
          <p:cNvPicPr>
            <a:picLocks noChangeAspect="1"/>
          </p:cNvPicPr>
          <p:nvPr userDrawn="1"/>
        </p:nvPicPr>
        <p:blipFill rotWithShape="1">
          <a:blip r:embed="rId2"/>
          <a:srcRect l="4235" t="22967" b="3606"/>
          <a:stretch/>
        </p:blipFill>
        <p:spPr>
          <a:xfrm>
            <a:off x="0" y="0"/>
            <a:ext cx="12192000" cy="6858000"/>
          </a:xfrm>
          <a:prstGeom prst="rect">
            <a:avLst/>
          </a:prstGeom>
        </p:spPr>
      </p:pic>
      <p:sp>
        <p:nvSpPr>
          <p:cNvPr id="18" name="Freeform 8">
            <a:extLst>
              <a:ext uri="{FF2B5EF4-FFF2-40B4-BE49-F238E27FC236}">
                <a16:creationId xmlns:a16="http://schemas.microsoft.com/office/drawing/2014/main" id="{1E788625-6E8A-95C0-D39C-64C83357A5F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3"/>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4"/>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5"/>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6"/>
          <a:srcRect l="4792" r="4792"/>
          <a:stretch/>
        </p:blipFill>
        <p:spPr>
          <a:xfrm>
            <a:off x="9942546" y="5974973"/>
            <a:ext cx="1261327" cy="695046"/>
          </a:xfrm>
          <a:prstGeom prst="rect">
            <a:avLst/>
          </a:prstGeom>
        </p:spPr>
      </p:pic>
    </p:spTree>
    <p:extLst>
      <p:ext uri="{BB962C8B-B14F-4D97-AF65-F5344CB8AC3E}">
        <p14:creationId xmlns:p14="http://schemas.microsoft.com/office/powerpoint/2010/main" val="3520937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CB_Section_NL picture_and_titlte">
    <p:bg>
      <p:bgPr>
        <a:solidFill>
          <a:schemeClr val="tx1"/>
        </a:solidFill>
        <a:effectLst/>
      </p:bgPr>
    </p:bg>
    <p:spTree>
      <p:nvGrpSpPr>
        <p:cNvPr id="1" name=""/>
        <p:cNvGrpSpPr/>
        <p:nvPr/>
      </p:nvGrpSpPr>
      <p:grpSpPr>
        <a:xfrm>
          <a:off x="0" y="0"/>
          <a:ext cx="0" cy="0"/>
          <a:chOff x="0" y="0"/>
          <a:chExt cx="0" cy="0"/>
        </a:xfrm>
      </p:grpSpPr>
      <p:pic>
        <p:nvPicPr>
          <p:cNvPr id="15" name="Tijdelijke aanduiding voor afbeelding 5" descr="Afbeelding met person, persoon, binnen, plafond&#10;&#10;Automatisch gegenereerde beschrijving">
            <a:extLst>
              <a:ext uri="{FF2B5EF4-FFF2-40B4-BE49-F238E27FC236}">
                <a16:creationId xmlns:a16="http://schemas.microsoft.com/office/drawing/2014/main" id="{E1526299-629B-75D0-CED2-FA68A4CFE8C0}"/>
              </a:ext>
            </a:extLst>
          </p:cNvPr>
          <p:cNvPicPr>
            <a:picLocks noChangeAspect="1"/>
          </p:cNvPicPr>
          <p:nvPr userDrawn="1"/>
        </p:nvPicPr>
        <p:blipFill rotWithShape="1">
          <a:blip r:embed="rId2"/>
          <a:srcRect l="4235" t="22967" b="3606"/>
          <a:stretch/>
        </p:blipFill>
        <p:spPr>
          <a:xfrm>
            <a:off x="0" y="0"/>
            <a:ext cx="12192000" cy="6858000"/>
          </a:xfrm>
          <a:prstGeom prst="rect">
            <a:avLst/>
          </a:prstGeom>
        </p:spPr>
      </p:pic>
      <p:sp>
        <p:nvSpPr>
          <p:cNvPr id="18" name="Freeform 8">
            <a:extLst>
              <a:ext uri="{FF2B5EF4-FFF2-40B4-BE49-F238E27FC236}">
                <a16:creationId xmlns:a16="http://schemas.microsoft.com/office/drawing/2014/main" id="{1E788625-6E8A-95C0-D39C-64C83357A5F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1969096" y="1359877"/>
            <a:ext cx="4876800" cy="2801177"/>
          </a:xfrm>
          <a:effectLst>
            <a:outerShdw blurRad="50800" dist="76200" dir="2700000" algn="tl" rotWithShape="0">
              <a:prstClr val="black">
                <a:alpha val="30000"/>
              </a:prstClr>
            </a:outerShdw>
          </a:effectLst>
        </p:spPr>
        <p:txBody>
          <a:bodyPr anchor="t" anchorCtr="0"/>
          <a:lstStyle>
            <a:lvl1pPr algn="l">
              <a:lnSpc>
                <a:spcPct val="80000"/>
              </a:lnSpc>
              <a:defRPr sz="4000" b="0">
                <a:solidFill>
                  <a:schemeClr val="bg1"/>
                </a:solidFill>
                <a:latin typeface="+mj-lt"/>
              </a:defRPr>
            </a:lvl1pPr>
          </a:lstStyle>
          <a:p>
            <a:endParaRPr lang="en-BE"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3"/>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4"/>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5"/>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6"/>
          <a:srcRect l="4792" r="4792"/>
          <a:stretch/>
        </p:blipFill>
        <p:spPr>
          <a:xfrm>
            <a:off x="9942546" y="5974973"/>
            <a:ext cx="1261327" cy="695046"/>
          </a:xfrm>
          <a:prstGeom prst="rect">
            <a:avLst/>
          </a:prstGeom>
        </p:spPr>
      </p:pic>
    </p:spTree>
    <p:extLst>
      <p:ext uri="{BB962C8B-B14F-4D97-AF65-F5344CB8AC3E}">
        <p14:creationId xmlns:p14="http://schemas.microsoft.com/office/powerpoint/2010/main" val="1066519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CB_Section_NL picture_only">
    <p:bg>
      <p:bgPr>
        <a:solidFill>
          <a:schemeClr val="tx1"/>
        </a:solidFill>
        <a:effectLst/>
      </p:bgPr>
    </p:bg>
    <p:spTree>
      <p:nvGrpSpPr>
        <p:cNvPr id="1" name=""/>
        <p:cNvGrpSpPr/>
        <p:nvPr/>
      </p:nvGrpSpPr>
      <p:grpSpPr>
        <a:xfrm>
          <a:off x="0" y="0"/>
          <a:ext cx="0" cy="0"/>
          <a:chOff x="0" y="0"/>
          <a:chExt cx="0" cy="0"/>
        </a:xfrm>
      </p:grpSpPr>
      <p:pic>
        <p:nvPicPr>
          <p:cNvPr id="15" name="Tijdelijke aanduiding voor afbeelding 5" descr="Afbeelding met person, persoon, binnen, plafond&#10;&#10;Automatisch gegenereerde beschrijving">
            <a:extLst>
              <a:ext uri="{FF2B5EF4-FFF2-40B4-BE49-F238E27FC236}">
                <a16:creationId xmlns:a16="http://schemas.microsoft.com/office/drawing/2014/main" id="{E1526299-629B-75D0-CED2-FA68A4CFE8C0}"/>
              </a:ext>
            </a:extLst>
          </p:cNvPr>
          <p:cNvPicPr>
            <a:picLocks noChangeAspect="1"/>
          </p:cNvPicPr>
          <p:nvPr userDrawn="1"/>
        </p:nvPicPr>
        <p:blipFill rotWithShape="1">
          <a:blip r:embed="rId2"/>
          <a:srcRect l="4235" t="22967" b="3606"/>
          <a:stretch/>
        </p:blipFill>
        <p:spPr>
          <a:xfrm>
            <a:off x="0" y="0"/>
            <a:ext cx="12192000" cy="6858000"/>
          </a:xfrm>
          <a:prstGeom prst="rect">
            <a:avLst/>
          </a:prstGeom>
        </p:spPr>
      </p:pic>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1969096" y="1359877"/>
            <a:ext cx="4876800" cy="2801177"/>
          </a:xfrm>
          <a:effectLst>
            <a:outerShdw blurRad="50800" dist="76200" dir="2700000" algn="tl" rotWithShape="0">
              <a:prstClr val="black">
                <a:alpha val="30000"/>
              </a:prstClr>
            </a:outerShdw>
          </a:effectLst>
        </p:spPr>
        <p:txBody>
          <a:bodyPr anchor="t" anchorCtr="0"/>
          <a:lstStyle>
            <a:lvl1pPr algn="l">
              <a:lnSpc>
                <a:spcPct val="80000"/>
              </a:lnSpc>
              <a:defRPr sz="4000" b="0">
                <a:solidFill>
                  <a:schemeClr val="bg1"/>
                </a:solidFill>
                <a:latin typeface="+mj-lt"/>
              </a:defRPr>
            </a:lvl1pPr>
          </a:lstStyle>
          <a:p>
            <a:endParaRPr lang="en-BE" dirty="0"/>
          </a:p>
        </p:txBody>
      </p:sp>
    </p:spTree>
    <p:extLst>
      <p:ext uri="{BB962C8B-B14F-4D97-AF65-F5344CB8AC3E}">
        <p14:creationId xmlns:p14="http://schemas.microsoft.com/office/powerpoint/2010/main" val="2832105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1579-74A7-0F49-AEA8-45C4F305061F}"/>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62A1E734-76D2-D946-9A97-045834E109F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F1CBBA08-51F7-EF4A-A531-6C6CDB2715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9AEDAB32-8215-424D-8F9C-3C000032BAF8}"/>
              </a:ext>
            </a:extLst>
          </p:cNvPr>
          <p:cNvSpPr>
            <a:spLocks noGrp="1"/>
          </p:cNvSpPr>
          <p:nvPr>
            <p:ph type="dt" sz="half" idx="10"/>
          </p:nvPr>
        </p:nvSpPr>
        <p:spPr/>
        <p:txBody>
          <a:bodyPr/>
          <a:lstStyle/>
          <a:p>
            <a:fld id="{1466E15D-311A-6346-A893-1EB59632646A}" type="datetimeFigureOut">
              <a:rPr lang="en-BE" smtClean="0"/>
              <a:t>10/27/2022</a:t>
            </a:fld>
            <a:endParaRPr lang="en-BE"/>
          </a:p>
        </p:txBody>
      </p:sp>
      <p:sp>
        <p:nvSpPr>
          <p:cNvPr id="6" name="Footer Placeholder 5">
            <a:extLst>
              <a:ext uri="{FF2B5EF4-FFF2-40B4-BE49-F238E27FC236}">
                <a16:creationId xmlns:a16="http://schemas.microsoft.com/office/drawing/2014/main" id="{3824C7AD-83CB-F74E-8B7B-0F97B77C94CB}"/>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53D4FE63-4B2F-214C-B60F-8725B805E65C}"/>
              </a:ext>
            </a:extLst>
          </p:cNvPr>
          <p:cNvSpPr>
            <a:spLocks noGrp="1"/>
          </p:cNvSpPr>
          <p:nvPr>
            <p:ph type="sldNum" sz="quarter" idx="12"/>
          </p:nvPr>
        </p:nvSpPr>
        <p:spPr/>
        <p:txBody>
          <a:bodyPr/>
          <a:lstStyle/>
          <a:p>
            <a:fld id="{5C3D7551-C9F5-F74A-8C7F-F89F0E73996B}" type="slidenum">
              <a:rPr lang="en-BE" smtClean="0"/>
              <a:t>‹#›</a:t>
            </a:fld>
            <a:endParaRPr lang="en-BE"/>
          </a:p>
        </p:txBody>
      </p:sp>
    </p:spTree>
    <p:extLst>
      <p:ext uri="{BB962C8B-B14F-4D97-AF65-F5344CB8AC3E}">
        <p14:creationId xmlns:p14="http://schemas.microsoft.com/office/powerpoint/2010/main" val="1896739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628C6-5408-054B-8BEC-A31B021C7AC5}"/>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D78C303C-6338-1C48-AB9C-278954CD7A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099C245-785C-9649-A094-C65473216FB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EC95E7B7-C8DD-2C44-9827-D026837F60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DF2FFE3-B778-104B-B4D5-D1CFB539EB8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3B5E83DC-58D1-9F4D-9BB4-6407664A906C}"/>
              </a:ext>
            </a:extLst>
          </p:cNvPr>
          <p:cNvSpPr>
            <a:spLocks noGrp="1"/>
          </p:cNvSpPr>
          <p:nvPr>
            <p:ph type="dt" sz="half" idx="10"/>
          </p:nvPr>
        </p:nvSpPr>
        <p:spPr/>
        <p:txBody>
          <a:bodyPr/>
          <a:lstStyle/>
          <a:p>
            <a:fld id="{1466E15D-311A-6346-A893-1EB59632646A}" type="datetimeFigureOut">
              <a:rPr lang="en-BE" smtClean="0"/>
              <a:t>10/27/2022</a:t>
            </a:fld>
            <a:endParaRPr lang="en-BE"/>
          </a:p>
        </p:txBody>
      </p:sp>
      <p:sp>
        <p:nvSpPr>
          <p:cNvPr id="8" name="Footer Placeholder 7">
            <a:extLst>
              <a:ext uri="{FF2B5EF4-FFF2-40B4-BE49-F238E27FC236}">
                <a16:creationId xmlns:a16="http://schemas.microsoft.com/office/drawing/2014/main" id="{72D0D95C-D30F-1E42-A3AD-DD5202B31F2F}"/>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CEDC8A3B-88E4-354E-883F-BCEEE139FE2C}"/>
              </a:ext>
            </a:extLst>
          </p:cNvPr>
          <p:cNvSpPr>
            <a:spLocks noGrp="1"/>
          </p:cNvSpPr>
          <p:nvPr>
            <p:ph type="sldNum" sz="quarter" idx="12"/>
          </p:nvPr>
        </p:nvSpPr>
        <p:spPr/>
        <p:txBody>
          <a:bodyPr/>
          <a:lstStyle/>
          <a:p>
            <a:fld id="{5C3D7551-C9F5-F74A-8C7F-F89F0E73996B}" type="slidenum">
              <a:rPr lang="en-BE" smtClean="0"/>
              <a:t>‹#›</a:t>
            </a:fld>
            <a:endParaRPr lang="en-BE"/>
          </a:p>
        </p:txBody>
      </p:sp>
    </p:spTree>
    <p:extLst>
      <p:ext uri="{BB962C8B-B14F-4D97-AF65-F5344CB8AC3E}">
        <p14:creationId xmlns:p14="http://schemas.microsoft.com/office/powerpoint/2010/main" val="2494834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text+photo_right_01">
    <p:bg>
      <p:bgPr>
        <a:solidFill>
          <a:schemeClr val="accent1">
            <a:alpha val="20000"/>
          </a:schemeClr>
        </a:solidFill>
        <a:effectLst/>
      </p:bgPr>
    </p:bg>
    <p:spTree>
      <p:nvGrpSpPr>
        <p:cNvPr id="1" name=""/>
        <p:cNvGrpSpPr/>
        <p:nvPr/>
      </p:nvGrpSpPr>
      <p:grpSpPr>
        <a:xfrm>
          <a:off x="0" y="0"/>
          <a:ext cx="0" cy="0"/>
          <a:chOff x="0" y="0"/>
          <a:chExt cx="0" cy="0"/>
        </a:xfrm>
      </p:grpSpPr>
      <p:pic>
        <p:nvPicPr>
          <p:cNvPr id="10" name="Tijdelijke aanduiding voor afbeelding 5" descr="Afbeelding met person, persoon, binnen, plafond&#10;&#10;Automatisch gegenereerde beschrijving">
            <a:extLst>
              <a:ext uri="{FF2B5EF4-FFF2-40B4-BE49-F238E27FC236}">
                <a16:creationId xmlns:a16="http://schemas.microsoft.com/office/drawing/2014/main" id="{3940C9D3-29DE-41AE-D1C5-97FAA5C4A338}"/>
              </a:ext>
            </a:extLst>
          </p:cNvPr>
          <p:cNvPicPr>
            <a:picLocks noChangeAspect="1"/>
          </p:cNvPicPr>
          <p:nvPr userDrawn="1"/>
        </p:nvPicPr>
        <p:blipFill rotWithShape="1">
          <a:blip r:embed="rId2">
            <a:alphaModFix amt="81000"/>
          </a:blip>
          <a:srcRect l="47492" t="2726" r="11805" b="2726"/>
          <a:stretch/>
        </p:blipFill>
        <p:spPr>
          <a:xfrm>
            <a:off x="8167817" y="0"/>
            <a:ext cx="4024184" cy="6858000"/>
          </a:xfrm>
          <a:prstGeom prst="rect">
            <a:avLst/>
          </a:prstGeom>
        </p:spPr>
      </p:pic>
      <p:sp>
        <p:nvSpPr>
          <p:cNvPr id="8" name="Freeform 8">
            <a:extLst>
              <a:ext uri="{FF2B5EF4-FFF2-40B4-BE49-F238E27FC236}">
                <a16:creationId xmlns:a16="http://schemas.microsoft.com/office/drawing/2014/main" id="{420DA0B4-A4E1-870C-57E7-1335B89D4EF5}"/>
              </a:ext>
            </a:extLst>
          </p:cNvPr>
          <p:cNvSpPr/>
          <p:nvPr userDrawn="1"/>
        </p:nvSpPr>
        <p:spPr>
          <a:xfrm>
            <a:off x="0" y="6019027"/>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F233C26C-31DF-8B4D-9035-9B9237B7EBDE}"/>
              </a:ext>
            </a:extLst>
          </p:cNvPr>
          <p:cNvSpPr>
            <a:spLocks noGrp="1"/>
          </p:cNvSpPr>
          <p:nvPr>
            <p:ph type="title" hasCustomPrompt="1"/>
          </p:nvPr>
        </p:nvSpPr>
        <p:spPr>
          <a:xfrm>
            <a:off x="1912882" y="365125"/>
            <a:ext cx="6044869" cy="1221937"/>
          </a:xfrm>
        </p:spPr>
        <p:txBody>
          <a:bodyPr anchor="b" anchorCtr="0"/>
          <a:lstStyle>
            <a:lvl1pPr algn="l">
              <a:defRPr>
                <a:solidFill>
                  <a:schemeClr val="accent2"/>
                </a:solidFill>
              </a:defRPr>
            </a:lvl1pPr>
          </a:lstStyle>
          <a:p>
            <a:r>
              <a:rPr lang="en-GB" dirty="0"/>
              <a:t>Click to edit Master title style</a:t>
            </a:r>
            <a:endParaRPr lang="en-BE" dirty="0"/>
          </a:p>
        </p:txBody>
      </p:sp>
      <p:sp>
        <p:nvSpPr>
          <p:cNvPr id="7" name="Tijdelijke aanduiding voor tekst 6">
            <a:extLst>
              <a:ext uri="{FF2B5EF4-FFF2-40B4-BE49-F238E27FC236}">
                <a16:creationId xmlns:a16="http://schemas.microsoft.com/office/drawing/2014/main" id="{08176C74-7907-0C0B-9827-9935CFD8D4DA}"/>
              </a:ext>
            </a:extLst>
          </p:cNvPr>
          <p:cNvSpPr>
            <a:spLocks noGrp="1"/>
          </p:cNvSpPr>
          <p:nvPr>
            <p:ph type="body" sz="quarter" idx="13"/>
          </p:nvPr>
        </p:nvSpPr>
        <p:spPr>
          <a:xfrm>
            <a:off x="1912882" y="1965434"/>
            <a:ext cx="6044869" cy="4390916"/>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9" name="Picture 11">
            <a:extLst>
              <a:ext uri="{FF2B5EF4-FFF2-40B4-BE49-F238E27FC236}">
                <a16:creationId xmlns:a16="http://schemas.microsoft.com/office/drawing/2014/main" id="{01A0D06A-C391-3CC5-76F0-8F12D3ED4B3B}"/>
              </a:ext>
            </a:extLst>
          </p:cNvPr>
          <p:cNvPicPr>
            <a:picLocks noChangeAspect="1"/>
          </p:cNvPicPr>
          <p:nvPr userDrawn="1"/>
        </p:nvPicPr>
        <p:blipFill rotWithShape="1">
          <a:blip r:embed="rId3"/>
          <a:srcRect t="-3534" b="-7064"/>
          <a:stretch/>
        </p:blipFill>
        <p:spPr>
          <a:xfrm>
            <a:off x="10762423" y="6008827"/>
            <a:ext cx="1261327" cy="695046"/>
          </a:xfrm>
          <a:prstGeom prst="rect">
            <a:avLst/>
          </a:prstGeom>
        </p:spPr>
      </p:pic>
    </p:spTree>
    <p:extLst>
      <p:ext uri="{BB962C8B-B14F-4D97-AF65-F5344CB8AC3E}">
        <p14:creationId xmlns:p14="http://schemas.microsoft.com/office/powerpoint/2010/main" val="4013120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CCB_Section_NL">
    <p:bg>
      <p:bgPr>
        <a:solidFill>
          <a:schemeClr val="tx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8E3B065-8D4B-BF47-BB1A-CDAC58C0539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838200" y="3062288"/>
            <a:ext cx="10515600" cy="1098766"/>
          </a:xfrm>
        </p:spPr>
        <p:txBody>
          <a:bodyPr anchor="t" anchorCtr="0"/>
          <a:lstStyle>
            <a:lvl1pPr algn="ctr">
              <a:lnSpc>
                <a:spcPct val="80000"/>
              </a:lnSpc>
              <a:defRPr sz="4400" b="0">
                <a:solidFill>
                  <a:schemeClr val="bg1"/>
                </a:solidFill>
                <a:latin typeface="+mj-lt"/>
              </a:defRPr>
            </a:lvl1pPr>
          </a:lstStyle>
          <a:p>
            <a:endParaRPr lang="en-BE" dirty="0"/>
          </a:p>
        </p:txBody>
      </p:sp>
      <p:sp>
        <p:nvSpPr>
          <p:cNvPr id="3" name="Text Placeholder 2">
            <a:extLst>
              <a:ext uri="{FF2B5EF4-FFF2-40B4-BE49-F238E27FC236}">
                <a16:creationId xmlns:a16="http://schemas.microsoft.com/office/drawing/2014/main" id="{7D112D68-E53C-6D4D-ACF3-19FA509DB4A1}"/>
              </a:ext>
            </a:extLst>
          </p:cNvPr>
          <p:cNvSpPr>
            <a:spLocks noGrp="1"/>
          </p:cNvSpPr>
          <p:nvPr>
            <p:ph type="body" idx="1"/>
          </p:nvPr>
        </p:nvSpPr>
        <p:spPr>
          <a:xfrm flipH="1">
            <a:off x="3745728" y="4377079"/>
            <a:ext cx="4700544" cy="804521"/>
          </a:xfrm>
          <a:noFill/>
        </p:spPr>
        <p:txBody>
          <a:bodyPr wrap="none">
            <a:noAutofit/>
          </a:bodyPr>
          <a:lstStyle>
            <a:lvl1pPr marL="0" indent="0" algn="ctr">
              <a:spcBef>
                <a:spcPts val="0"/>
              </a:spcBef>
              <a:buNone/>
              <a:defRPr sz="2400" b="1">
                <a:solidFill>
                  <a:schemeClr val="bg1"/>
                </a:solidFill>
                <a:highlight>
                  <a:srgbClr val="97C218"/>
                </a:high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2"/>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3"/>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4"/>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5"/>
          <a:srcRect l="4792" r="4792"/>
          <a:stretch/>
        </p:blipFill>
        <p:spPr>
          <a:xfrm>
            <a:off x="9942546" y="5974973"/>
            <a:ext cx="1261327" cy="695046"/>
          </a:xfrm>
          <a:prstGeom prst="rect">
            <a:avLst/>
          </a:prstGeom>
        </p:spPr>
      </p:pic>
      <p:pic>
        <p:nvPicPr>
          <p:cNvPr id="14" name="Picture 13" descr="Shape&#10;&#10;Description automatically generated">
            <a:extLst>
              <a:ext uri="{FF2B5EF4-FFF2-40B4-BE49-F238E27FC236}">
                <a16:creationId xmlns:a16="http://schemas.microsoft.com/office/drawing/2014/main" id="{30593047-F3B5-8E4A-87BB-D7460BF33783}"/>
              </a:ext>
            </a:extLst>
          </p:cNvPr>
          <p:cNvPicPr>
            <a:picLocks noChangeAspect="1"/>
          </p:cNvPicPr>
          <p:nvPr userDrawn="1"/>
        </p:nvPicPr>
        <p:blipFill>
          <a:blip r:embed="rId6"/>
          <a:stretch>
            <a:fillRect/>
          </a:stretch>
        </p:blipFill>
        <p:spPr>
          <a:xfrm>
            <a:off x="3745728" y="997816"/>
            <a:ext cx="4700544" cy="1673678"/>
          </a:xfrm>
          <a:prstGeom prst="rect">
            <a:avLst/>
          </a:prstGeom>
        </p:spPr>
      </p:pic>
    </p:spTree>
    <p:extLst>
      <p:ext uri="{BB962C8B-B14F-4D97-AF65-F5344CB8AC3E}">
        <p14:creationId xmlns:p14="http://schemas.microsoft.com/office/powerpoint/2010/main" val="2679476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text+photo_right_02">
    <p:bg>
      <p:bgPr>
        <a:solidFill>
          <a:schemeClr val="accent1">
            <a:alpha val="20000"/>
          </a:schemeClr>
        </a:solidFill>
        <a:effectLst/>
      </p:bgPr>
    </p:bg>
    <p:spTree>
      <p:nvGrpSpPr>
        <p:cNvPr id="1" name=""/>
        <p:cNvGrpSpPr/>
        <p:nvPr/>
      </p:nvGrpSpPr>
      <p:grpSpPr>
        <a:xfrm>
          <a:off x="0" y="0"/>
          <a:ext cx="0" cy="0"/>
          <a:chOff x="0" y="0"/>
          <a:chExt cx="0" cy="0"/>
        </a:xfrm>
      </p:grpSpPr>
      <p:pic>
        <p:nvPicPr>
          <p:cNvPr id="10" name="Tijdelijke aanduiding voor afbeelding 5" descr="Afbeelding met person, persoon, binnen, plafond&#10;&#10;Automatisch gegenereerde beschrijving">
            <a:extLst>
              <a:ext uri="{FF2B5EF4-FFF2-40B4-BE49-F238E27FC236}">
                <a16:creationId xmlns:a16="http://schemas.microsoft.com/office/drawing/2014/main" id="{3940C9D3-29DE-41AE-D1C5-97FAA5C4A338}"/>
              </a:ext>
            </a:extLst>
          </p:cNvPr>
          <p:cNvPicPr>
            <a:picLocks noChangeAspect="1"/>
          </p:cNvPicPr>
          <p:nvPr userDrawn="1"/>
        </p:nvPicPr>
        <p:blipFill rotWithShape="1">
          <a:blip r:embed="rId2">
            <a:alphaModFix amt="81000"/>
          </a:blip>
          <a:srcRect l="33994" t="2726" r="11805" b="2726"/>
          <a:stretch/>
        </p:blipFill>
        <p:spPr>
          <a:xfrm>
            <a:off x="6833286" y="0"/>
            <a:ext cx="5358715" cy="6858000"/>
          </a:xfrm>
          <a:prstGeom prst="rect">
            <a:avLst/>
          </a:prstGeom>
        </p:spPr>
      </p:pic>
      <p:sp>
        <p:nvSpPr>
          <p:cNvPr id="8" name="Freeform 8">
            <a:extLst>
              <a:ext uri="{FF2B5EF4-FFF2-40B4-BE49-F238E27FC236}">
                <a16:creationId xmlns:a16="http://schemas.microsoft.com/office/drawing/2014/main" id="{420DA0B4-A4E1-870C-57E7-1335B89D4EF5}"/>
              </a:ext>
            </a:extLst>
          </p:cNvPr>
          <p:cNvSpPr/>
          <p:nvPr userDrawn="1"/>
        </p:nvSpPr>
        <p:spPr>
          <a:xfrm>
            <a:off x="0" y="6019027"/>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F233C26C-31DF-8B4D-9035-9B9237B7EBDE}"/>
              </a:ext>
            </a:extLst>
          </p:cNvPr>
          <p:cNvSpPr>
            <a:spLocks noGrp="1"/>
          </p:cNvSpPr>
          <p:nvPr>
            <p:ph type="title" hasCustomPrompt="1"/>
          </p:nvPr>
        </p:nvSpPr>
        <p:spPr>
          <a:xfrm>
            <a:off x="1912882" y="365125"/>
            <a:ext cx="4537345" cy="1221937"/>
          </a:xfrm>
        </p:spPr>
        <p:txBody>
          <a:bodyPr anchor="b" anchorCtr="0"/>
          <a:lstStyle>
            <a:lvl1pPr algn="l">
              <a:defRPr>
                <a:solidFill>
                  <a:schemeClr val="accent2"/>
                </a:solidFill>
              </a:defRPr>
            </a:lvl1pPr>
          </a:lstStyle>
          <a:p>
            <a:r>
              <a:rPr lang="en-GB" dirty="0"/>
              <a:t>Click to edit Master title style</a:t>
            </a:r>
            <a:endParaRPr lang="en-BE" dirty="0"/>
          </a:p>
        </p:txBody>
      </p:sp>
      <p:sp>
        <p:nvSpPr>
          <p:cNvPr id="7" name="Tijdelijke aanduiding voor tekst 6">
            <a:extLst>
              <a:ext uri="{FF2B5EF4-FFF2-40B4-BE49-F238E27FC236}">
                <a16:creationId xmlns:a16="http://schemas.microsoft.com/office/drawing/2014/main" id="{08176C74-7907-0C0B-9827-9935CFD8D4DA}"/>
              </a:ext>
            </a:extLst>
          </p:cNvPr>
          <p:cNvSpPr>
            <a:spLocks noGrp="1"/>
          </p:cNvSpPr>
          <p:nvPr>
            <p:ph type="body" sz="quarter" idx="13"/>
          </p:nvPr>
        </p:nvSpPr>
        <p:spPr>
          <a:xfrm>
            <a:off x="1912882" y="1965434"/>
            <a:ext cx="4537345" cy="4390916"/>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9" name="Picture 11">
            <a:extLst>
              <a:ext uri="{FF2B5EF4-FFF2-40B4-BE49-F238E27FC236}">
                <a16:creationId xmlns:a16="http://schemas.microsoft.com/office/drawing/2014/main" id="{01A0D06A-C391-3CC5-76F0-8F12D3ED4B3B}"/>
              </a:ext>
            </a:extLst>
          </p:cNvPr>
          <p:cNvPicPr>
            <a:picLocks noChangeAspect="1"/>
          </p:cNvPicPr>
          <p:nvPr userDrawn="1"/>
        </p:nvPicPr>
        <p:blipFill rotWithShape="1">
          <a:blip r:embed="rId3"/>
          <a:srcRect t="-3534" b="-7064"/>
          <a:stretch/>
        </p:blipFill>
        <p:spPr>
          <a:xfrm>
            <a:off x="10762423" y="6008827"/>
            <a:ext cx="1261327" cy="695046"/>
          </a:xfrm>
          <a:prstGeom prst="rect">
            <a:avLst/>
          </a:prstGeom>
        </p:spPr>
      </p:pic>
    </p:spTree>
    <p:extLst>
      <p:ext uri="{BB962C8B-B14F-4D97-AF65-F5344CB8AC3E}">
        <p14:creationId xmlns:p14="http://schemas.microsoft.com/office/powerpoint/2010/main" val="2337681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text+photo_left">
    <p:bg>
      <p:bgPr>
        <a:solidFill>
          <a:schemeClr val="accent1">
            <a:alpha val="20000"/>
          </a:schemeClr>
        </a:solidFill>
        <a:effectLst/>
      </p:bgPr>
    </p:bg>
    <p:spTree>
      <p:nvGrpSpPr>
        <p:cNvPr id="1" name=""/>
        <p:cNvGrpSpPr/>
        <p:nvPr/>
      </p:nvGrpSpPr>
      <p:grpSpPr>
        <a:xfrm>
          <a:off x="0" y="0"/>
          <a:ext cx="0" cy="0"/>
          <a:chOff x="0" y="0"/>
          <a:chExt cx="0" cy="0"/>
        </a:xfrm>
      </p:grpSpPr>
      <p:pic>
        <p:nvPicPr>
          <p:cNvPr id="10" name="Tijdelijke aanduiding voor afbeelding 5" descr="Afbeelding met person, persoon, binnen, plafond&#10;&#10;Automatisch gegenereerde beschrijving">
            <a:extLst>
              <a:ext uri="{FF2B5EF4-FFF2-40B4-BE49-F238E27FC236}">
                <a16:creationId xmlns:a16="http://schemas.microsoft.com/office/drawing/2014/main" id="{3940C9D3-29DE-41AE-D1C5-97FAA5C4A338}"/>
              </a:ext>
            </a:extLst>
          </p:cNvPr>
          <p:cNvPicPr>
            <a:picLocks noChangeAspect="1"/>
          </p:cNvPicPr>
          <p:nvPr userDrawn="1"/>
        </p:nvPicPr>
        <p:blipFill rotWithShape="1">
          <a:blip r:embed="rId2">
            <a:alphaModFix amt="81000"/>
          </a:blip>
          <a:srcRect l="44415" t="2726" r="11805" b="2726"/>
          <a:stretch/>
        </p:blipFill>
        <p:spPr>
          <a:xfrm>
            <a:off x="0" y="0"/>
            <a:ext cx="4328359" cy="6858000"/>
          </a:xfrm>
          <a:prstGeom prst="rect">
            <a:avLst/>
          </a:prstGeom>
        </p:spPr>
      </p:pic>
      <p:sp>
        <p:nvSpPr>
          <p:cNvPr id="8" name="Freeform 8">
            <a:extLst>
              <a:ext uri="{FF2B5EF4-FFF2-40B4-BE49-F238E27FC236}">
                <a16:creationId xmlns:a16="http://schemas.microsoft.com/office/drawing/2014/main" id="{420DA0B4-A4E1-870C-57E7-1335B89D4EF5}"/>
              </a:ext>
            </a:extLst>
          </p:cNvPr>
          <p:cNvSpPr/>
          <p:nvPr userDrawn="1"/>
        </p:nvSpPr>
        <p:spPr>
          <a:xfrm>
            <a:off x="0" y="6019027"/>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F233C26C-31DF-8B4D-9035-9B9237B7EBDE}"/>
              </a:ext>
            </a:extLst>
          </p:cNvPr>
          <p:cNvSpPr>
            <a:spLocks noGrp="1"/>
          </p:cNvSpPr>
          <p:nvPr>
            <p:ph type="title" hasCustomPrompt="1"/>
          </p:nvPr>
        </p:nvSpPr>
        <p:spPr>
          <a:xfrm>
            <a:off x="5978882" y="365125"/>
            <a:ext cx="5537616" cy="1221937"/>
          </a:xfrm>
        </p:spPr>
        <p:txBody>
          <a:bodyPr anchor="b" anchorCtr="0"/>
          <a:lstStyle>
            <a:lvl1pPr algn="l">
              <a:defRPr>
                <a:solidFill>
                  <a:schemeClr val="accent2"/>
                </a:solidFill>
              </a:defRPr>
            </a:lvl1pPr>
          </a:lstStyle>
          <a:p>
            <a:r>
              <a:rPr lang="en-GB" dirty="0"/>
              <a:t>Click to edit Master title style</a:t>
            </a:r>
            <a:endParaRPr lang="en-BE" dirty="0"/>
          </a:p>
        </p:txBody>
      </p:sp>
      <p:sp>
        <p:nvSpPr>
          <p:cNvPr id="7" name="Tijdelijke aanduiding voor tekst 6">
            <a:extLst>
              <a:ext uri="{FF2B5EF4-FFF2-40B4-BE49-F238E27FC236}">
                <a16:creationId xmlns:a16="http://schemas.microsoft.com/office/drawing/2014/main" id="{08176C74-7907-0C0B-9827-9935CFD8D4DA}"/>
              </a:ext>
            </a:extLst>
          </p:cNvPr>
          <p:cNvSpPr>
            <a:spLocks noGrp="1"/>
          </p:cNvSpPr>
          <p:nvPr>
            <p:ph type="body" sz="quarter" idx="13"/>
          </p:nvPr>
        </p:nvSpPr>
        <p:spPr>
          <a:xfrm>
            <a:off x="5978882" y="1965434"/>
            <a:ext cx="5537616" cy="4390916"/>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9" name="Picture 11">
            <a:extLst>
              <a:ext uri="{FF2B5EF4-FFF2-40B4-BE49-F238E27FC236}">
                <a16:creationId xmlns:a16="http://schemas.microsoft.com/office/drawing/2014/main" id="{01A0D06A-C391-3CC5-76F0-8F12D3ED4B3B}"/>
              </a:ext>
            </a:extLst>
          </p:cNvPr>
          <p:cNvPicPr>
            <a:picLocks noChangeAspect="1"/>
          </p:cNvPicPr>
          <p:nvPr userDrawn="1"/>
        </p:nvPicPr>
        <p:blipFill rotWithShape="1">
          <a:blip r:embed="rId3"/>
          <a:srcRect t="-3534" b="-7064"/>
          <a:stretch/>
        </p:blipFill>
        <p:spPr>
          <a:xfrm>
            <a:off x="10762423" y="6008827"/>
            <a:ext cx="1261327" cy="695046"/>
          </a:xfrm>
          <a:prstGeom prst="rect">
            <a:avLst/>
          </a:prstGeom>
        </p:spPr>
      </p:pic>
    </p:spTree>
    <p:extLst>
      <p:ext uri="{BB962C8B-B14F-4D97-AF65-F5344CB8AC3E}">
        <p14:creationId xmlns:p14="http://schemas.microsoft.com/office/powerpoint/2010/main" val="2315842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text+photo_right_editable">
    <p:bg>
      <p:bgPr>
        <a:solidFill>
          <a:schemeClr val="accent1">
            <a:alpha val="20000"/>
          </a:schemeClr>
        </a:solidFill>
        <a:effectLst/>
      </p:bgPr>
    </p:bg>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5544A1FD-6903-0B58-12C4-45348449F070}"/>
              </a:ext>
            </a:extLst>
          </p:cNvPr>
          <p:cNvSpPr>
            <a:spLocks noGrp="1"/>
          </p:cNvSpPr>
          <p:nvPr>
            <p:ph type="pic" sz="quarter" idx="14"/>
          </p:nvPr>
        </p:nvSpPr>
        <p:spPr>
          <a:xfrm>
            <a:off x="8167814" y="0"/>
            <a:ext cx="4024185" cy="7145338"/>
          </a:xfrm>
        </p:spPr>
        <p:txBody>
          <a:bodyPr/>
          <a:lstStyle/>
          <a:p>
            <a:endParaRPr lang="nl-NL"/>
          </a:p>
        </p:txBody>
      </p:sp>
      <p:sp>
        <p:nvSpPr>
          <p:cNvPr id="8" name="Freeform 8">
            <a:extLst>
              <a:ext uri="{FF2B5EF4-FFF2-40B4-BE49-F238E27FC236}">
                <a16:creationId xmlns:a16="http://schemas.microsoft.com/office/drawing/2014/main" id="{420DA0B4-A4E1-870C-57E7-1335B89D4EF5}"/>
              </a:ext>
            </a:extLst>
          </p:cNvPr>
          <p:cNvSpPr/>
          <p:nvPr userDrawn="1"/>
        </p:nvSpPr>
        <p:spPr>
          <a:xfrm>
            <a:off x="0" y="6019027"/>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F233C26C-31DF-8B4D-9035-9B9237B7EBDE}"/>
              </a:ext>
            </a:extLst>
          </p:cNvPr>
          <p:cNvSpPr>
            <a:spLocks noGrp="1"/>
          </p:cNvSpPr>
          <p:nvPr>
            <p:ph type="title" hasCustomPrompt="1"/>
          </p:nvPr>
        </p:nvSpPr>
        <p:spPr>
          <a:xfrm>
            <a:off x="1912882" y="365125"/>
            <a:ext cx="6044869" cy="1221937"/>
          </a:xfrm>
        </p:spPr>
        <p:txBody>
          <a:bodyPr anchor="b" anchorCtr="0"/>
          <a:lstStyle>
            <a:lvl1pPr algn="l">
              <a:defRPr>
                <a:solidFill>
                  <a:schemeClr val="accent2"/>
                </a:solidFill>
              </a:defRPr>
            </a:lvl1pPr>
          </a:lstStyle>
          <a:p>
            <a:r>
              <a:rPr lang="en-GB" dirty="0"/>
              <a:t>Click to edit Master title style</a:t>
            </a:r>
            <a:endParaRPr lang="en-BE" dirty="0"/>
          </a:p>
        </p:txBody>
      </p:sp>
      <p:sp>
        <p:nvSpPr>
          <p:cNvPr id="7" name="Tijdelijke aanduiding voor tekst 6">
            <a:extLst>
              <a:ext uri="{FF2B5EF4-FFF2-40B4-BE49-F238E27FC236}">
                <a16:creationId xmlns:a16="http://schemas.microsoft.com/office/drawing/2014/main" id="{08176C74-7907-0C0B-9827-9935CFD8D4DA}"/>
              </a:ext>
            </a:extLst>
          </p:cNvPr>
          <p:cNvSpPr>
            <a:spLocks noGrp="1"/>
          </p:cNvSpPr>
          <p:nvPr>
            <p:ph type="body" sz="quarter" idx="13"/>
          </p:nvPr>
        </p:nvSpPr>
        <p:spPr>
          <a:xfrm>
            <a:off x="1912882" y="1965434"/>
            <a:ext cx="6044869" cy="4390916"/>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9" name="Picture 11">
            <a:extLst>
              <a:ext uri="{FF2B5EF4-FFF2-40B4-BE49-F238E27FC236}">
                <a16:creationId xmlns:a16="http://schemas.microsoft.com/office/drawing/2014/main" id="{01A0D06A-C391-3CC5-76F0-8F12D3ED4B3B}"/>
              </a:ext>
            </a:extLst>
          </p:cNvPr>
          <p:cNvPicPr>
            <a:picLocks noChangeAspect="1"/>
          </p:cNvPicPr>
          <p:nvPr userDrawn="1"/>
        </p:nvPicPr>
        <p:blipFill rotWithShape="1">
          <a:blip r:embed="rId2"/>
          <a:srcRect t="-3534" b="-7064"/>
          <a:stretch/>
        </p:blipFill>
        <p:spPr>
          <a:xfrm>
            <a:off x="10762423" y="6008827"/>
            <a:ext cx="1261327" cy="695046"/>
          </a:xfrm>
          <a:prstGeom prst="rect">
            <a:avLst/>
          </a:prstGeom>
        </p:spPr>
      </p:pic>
    </p:spTree>
    <p:extLst>
      <p:ext uri="{BB962C8B-B14F-4D97-AF65-F5344CB8AC3E}">
        <p14:creationId xmlns:p14="http://schemas.microsoft.com/office/powerpoint/2010/main" val="69031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text+photo_right_01">
    <p:bg>
      <p:bgPr>
        <a:solidFill>
          <a:schemeClr val="accent1">
            <a:alpha val="20000"/>
          </a:schemeClr>
        </a:solidFill>
        <a:effectLst/>
      </p:bgPr>
    </p:bg>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id="{420DA0B4-A4E1-870C-57E7-1335B89D4EF5}"/>
              </a:ext>
            </a:extLst>
          </p:cNvPr>
          <p:cNvSpPr/>
          <p:nvPr userDrawn="1"/>
        </p:nvSpPr>
        <p:spPr>
          <a:xfrm>
            <a:off x="0" y="6019027"/>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F233C26C-31DF-8B4D-9035-9B9237B7EBDE}"/>
              </a:ext>
            </a:extLst>
          </p:cNvPr>
          <p:cNvSpPr>
            <a:spLocks noGrp="1"/>
          </p:cNvSpPr>
          <p:nvPr>
            <p:ph type="title" hasCustomPrompt="1"/>
          </p:nvPr>
        </p:nvSpPr>
        <p:spPr>
          <a:xfrm>
            <a:off x="1912882" y="365125"/>
            <a:ext cx="6044869" cy="1221937"/>
          </a:xfrm>
        </p:spPr>
        <p:txBody>
          <a:bodyPr anchor="b" anchorCtr="0"/>
          <a:lstStyle>
            <a:lvl1pPr algn="l">
              <a:defRPr>
                <a:solidFill>
                  <a:schemeClr val="accent2"/>
                </a:solidFill>
              </a:defRPr>
            </a:lvl1pPr>
          </a:lstStyle>
          <a:p>
            <a:r>
              <a:rPr lang="en-GB" dirty="0"/>
              <a:t>Click to edit Master title style</a:t>
            </a:r>
            <a:endParaRPr lang="en-BE" dirty="0"/>
          </a:p>
        </p:txBody>
      </p:sp>
      <p:sp>
        <p:nvSpPr>
          <p:cNvPr id="7" name="Tijdelijke aanduiding voor tekst 6">
            <a:extLst>
              <a:ext uri="{FF2B5EF4-FFF2-40B4-BE49-F238E27FC236}">
                <a16:creationId xmlns:a16="http://schemas.microsoft.com/office/drawing/2014/main" id="{08176C74-7907-0C0B-9827-9935CFD8D4DA}"/>
              </a:ext>
            </a:extLst>
          </p:cNvPr>
          <p:cNvSpPr>
            <a:spLocks noGrp="1"/>
          </p:cNvSpPr>
          <p:nvPr>
            <p:ph type="body" sz="quarter" idx="13"/>
          </p:nvPr>
        </p:nvSpPr>
        <p:spPr>
          <a:xfrm>
            <a:off x="1912882" y="1965434"/>
            <a:ext cx="6044869" cy="4390916"/>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9" name="Picture 11">
            <a:extLst>
              <a:ext uri="{FF2B5EF4-FFF2-40B4-BE49-F238E27FC236}">
                <a16:creationId xmlns:a16="http://schemas.microsoft.com/office/drawing/2014/main" id="{01A0D06A-C391-3CC5-76F0-8F12D3ED4B3B}"/>
              </a:ext>
            </a:extLst>
          </p:cNvPr>
          <p:cNvPicPr>
            <a:picLocks noChangeAspect="1"/>
          </p:cNvPicPr>
          <p:nvPr userDrawn="1"/>
        </p:nvPicPr>
        <p:blipFill rotWithShape="1">
          <a:blip r:embed="rId2"/>
          <a:srcRect t="-3534" b="-7064"/>
          <a:stretch/>
        </p:blipFill>
        <p:spPr>
          <a:xfrm>
            <a:off x="10762423" y="6008827"/>
            <a:ext cx="1261327" cy="695046"/>
          </a:xfrm>
          <a:prstGeom prst="rect">
            <a:avLst/>
          </a:prstGeom>
        </p:spPr>
      </p:pic>
      <p:pic>
        <p:nvPicPr>
          <p:cNvPr id="4" name="Afbeelding 3" descr="Afbeelding met tekst&#10;&#10;Automatisch gegenereerde beschrijving">
            <a:extLst>
              <a:ext uri="{FF2B5EF4-FFF2-40B4-BE49-F238E27FC236}">
                <a16:creationId xmlns:a16="http://schemas.microsoft.com/office/drawing/2014/main" id="{A2D7182A-4ECE-2CB8-5E91-EC2767EC078D}"/>
              </a:ext>
            </a:extLst>
          </p:cNvPr>
          <p:cNvPicPr>
            <a:picLocks noChangeAspect="1"/>
          </p:cNvPicPr>
          <p:nvPr userDrawn="1"/>
        </p:nvPicPr>
        <p:blipFill>
          <a:blip r:embed="rId3"/>
          <a:stretch>
            <a:fillRect/>
          </a:stretch>
        </p:blipFill>
        <p:spPr>
          <a:xfrm>
            <a:off x="7874798" y="-574509"/>
            <a:ext cx="3048264" cy="1018120"/>
          </a:xfrm>
          <a:prstGeom prst="rect">
            <a:avLst/>
          </a:prstGeom>
        </p:spPr>
      </p:pic>
      <p:pic>
        <p:nvPicPr>
          <p:cNvPr id="11" name="Afbeelding 10">
            <a:extLst>
              <a:ext uri="{FF2B5EF4-FFF2-40B4-BE49-F238E27FC236}">
                <a16:creationId xmlns:a16="http://schemas.microsoft.com/office/drawing/2014/main" id="{E2CF6302-29A9-29AB-F2AF-21396D4CA554}"/>
              </a:ext>
            </a:extLst>
          </p:cNvPr>
          <p:cNvPicPr>
            <a:picLocks noChangeAspect="1"/>
          </p:cNvPicPr>
          <p:nvPr userDrawn="1"/>
        </p:nvPicPr>
        <p:blipFill>
          <a:blip r:embed="rId4"/>
          <a:srcRect/>
          <a:stretch/>
        </p:blipFill>
        <p:spPr>
          <a:xfrm>
            <a:off x="8554889" y="596011"/>
            <a:ext cx="3048264" cy="1018120"/>
          </a:xfrm>
          <a:prstGeom prst="rect">
            <a:avLst/>
          </a:prstGeom>
        </p:spPr>
      </p:pic>
      <p:pic>
        <p:nvPicPr>
          <p:cNvPr id="12" name="Afbeelding 11">
            <a:extLst>
              <a:ext uri="{FF2B5EF4-FFF2-40B4-BE49-F238E27FC236}">
                <a16:creationId xmlns:a16="http://schemas.microsoft.com/office/drawing/2014/main" id="{F8F2A23E-B748-8A96-8942-B236CFE435A4}"/>
              </a:ext>
            </a:extLst>
          </p:cNvPr>
          <p:cNvPicPr>
            <a:picLocks noChangeAspect="1"/>
          </p:cNvPicPr>
          <p:nvPr userDrawn="1"/>
        </p:nvPicPr>
        <p:blipFill>
          <a:blip r:embed="rId5"/>
          <a:srcRect/>
          <a:stretch/>
        </p:blipFill>
        <p:spPr>
          <a:xfrm>
            <a:off x="8435435" y="1736961"/>
            <a:ext cx="3048264" cy="1018120"/>
          </a:xfrm>
          <a:prstGeom prst="rect">
            <a:avLst/>
          </a:prstGeom>
        </p:spPr>
      </p:pic>
      <p:pic>
        <p:nvPicPr>
          <p:cNvPr id="13" name="Afbeelding 12">
            <a:extLst>
              <a:ext uri="{FF2B5EF4-FFF2-40B4-BE49-F238E27FC236}">
                <a16:creationId xmlns:a16="http://schemas.microsoft.com/office/drawing/2014/main" id="{34504E1C-1402-C780-6844-5B4CD08A2762}"/>
              </a:ext>
            </a:extLst>
          </p:cNvPr>
          <p:cNvPicPr>
            <a:picLocks noChangeAspect="1"/>
          </p:cNvPicPr>
          <p:nvPr userDrawn="1"/>
        </p:nvPicPr>
        <p:blipFill>
          <a:blip r:embed="rId6"/>
          <a:srcRect/>
          <a:stretch/>
        </p:blipFill>
        <p:spPr>
          <a:xfrm>
            <a:off x="8217127" y="2840836"/>
            <a:ext cx="3048264" cy="1018120"/>
          </a:xfrm>
          <a:prstGeom prst="rect">
            <a:avLst/>
          </a:prstGeom>
        </p:spPr>
      </p:pic>
      <p:pic>
        <p:nvPicPr>
          <p:cNvPr id="14" name="Afbeelding 13">
            <a:extLst>
              <a:ext uri="{FF2B5EF4-FFF2-40B4-BE49-F238E27FC236}">
                <a16:creationId xmlns:a16="http://schemas.microsoft.com/office/drawing/2014/main" id="{27C6AEDE-9F00-D379-4E45-486FD53AB946}"/>
              </a:ext>
            </a:extLst>
          </p:cNvPr>
          <p:cNvPicPr>
            <a:picLocks noChangeAspect="1"/>
          </p:cNvPicPr>
          <p:nvPr userDrawn="1"/>
        </p:nvPicPr>
        <p:blipFill>
          <a:blip r:embed="rId7"/>
          <a:srcRect/>
          <a:stretch/>
        </p:blipFill>
        <p:spPr>
          <a:xfrm>
            <a:off x="8513693" y="3990015"/>
            <a:ext cx="3048264" cy="1018120"/>
          </a:xfrm>
          <a:prstGeom prst="rect">
            <a:avLst/>
          </a:prstGeom>
        </p:spPr>
      </p:pic>
    </p:spTree>
    <p:extLst>
      <p:ext uri="{BB962C8B-B14F-4D97-AF65-F5344CB8AC3E}">
        <p14:creationId xmlns:p14="http://schemas.microsoft.com/office/powerpoint/2010/main" val="2879562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text+photo_right_01">
    <p:bg>
      <p:bgPr>
        <a:solidFill>
          <a:schemeClr val="accent1">
            <a:alpha val="20000"/>
          </a:schemeClr>
        </a:solidFill>
        <a:effectLst/>
      </p:bgPr>
    </p:bg>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id="{420DA0B4-A4E1-870C-57E7-1335B89D4EF5}"/>
              </a:ext>
            </a:extLst>
          </p:cNvPr>
          <p:cNvSpPr/>
          <p:nvPr userDrawn="1"/>
        </p:nvSpPr>
        <p:spPr>
          <a:xfrm>
            <a:off x="0" y="6019027"/>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F233C26C-31DF-8B4D-9035-9B9237B7EBDE}"/>
              </a:ext>
            </a:extLst>
          </p:cNvPr>
          <p:cNvSpPr>
            <a:spLocks noGrp="1"/>
          </p:cNvSpPr>
          <p:nvPr>
            <p:ph type="title" hasCustomPrompt="1"/>
          </p:nvPr>
        </p:nvSpPr>
        <p:spPr>
          <a:xfrm>
            <a:off x="5962295" y="365125"/>
            <a:ext cx="5504775" cy="1221937"/>
          </a:xfrm>
        </p:spPr>
        <p:txBody>
          <a:bodyPr anchor="b" anchorCtr="0"/>
          <a:lstStyle>
            <a:lvl1pPr algn="l">
              <a:defRPr>
                <a:solidFill>
                  <a:schemeClr val="accent2"/>
                </a:solidFill>
              </a:defRPr>
            </a:lvl1pPr>
          </a:lstStyle>
          <a:p>
            <a:r>
              <a:rPr lang="en-GB" dirty="0"/>
              <a:t>Click to edit Master title style</a:t>
            </a:r>
            <a:endParaRPr lang="en-BE" dirty="0"/>
          </a:p>
        </p:txBody>
      </p:sp>
      <p:sp>
        <p:nvSpPr>
          <p:cNvPr id="7" name="Tijdelijke aanduiding voor tekst 6">
            <a:extLst>
              <a:ext uri="{FF2B5EF4-FFF2-40B4-BE49-F238E27FC236}">
                <a16:creationId xmlns:a16="http://schemas.microsoft.com/office/drawing/2014/main" id="{08176C74-7907-0C0B-9827-9935CFD8D4DA}"/>
              </a:ext>
            </a:extLst>
          </p:cNvPr>
          <p:cNvSpPr>
            <a:spLocks noGrp="1"/>
          </p:cNvSpPr>
          <p:nvPr>
            <p:ph type="body" sz="quarter" idx="13"/>
          </p:nvPr>
        </p:nvSpPr>
        <p:spPr>
          <a:xfrm>
            <a:off x="5962295" y="1965434"/>
            <a:ext cx="5504775" cy="4390916"/>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9" name="Picture 11">
            <a:extLst>
              <a:ext uri="{FF2B5EF4-FFF2-40B4-BE49-F238E27FC236}">
                <a16:creationId xmlns:a16="http://schemas.microsoft.com/office/drawing/2014/main" id="{01A0D06A-C391-3CC5-76F0-8F12D3ED4B3B}"/>
              </a:ext>
            </a:extLst>
          </p:cNvPr>
          <p:cNvPicPr>
            <a:picLocks noChangeAspect="1"/>
          </p:cNvPicPr>
          <p:nvPr userDrawn="1"/>
        </p:nvPicPr>
        <p:blipFill rotWithShape="1">
          <a:blip r:embed="rId2"/>
          <a:srcRect t="-3534" b="-7064"/>
          <a:stretch/>
        </p:blipFill>
        <p:spPr>
          <a:xfrm>
            <a:off x="10762423" y="6008827"/>
            <a:ext cx="1261327" cy="695046"/>
          </a:xfrm>
          <a:prstGeom prst="rect">
            <a:avLst/>
          </a:prstGeom>
        </p:spPr>
      </p:pic>
      <p:pic>
        <p:nvPicPr>
          <p:cNvPr id="4" name="Afbeelding 3" descr="Afbeelding met tekst&#10;&#10;Automatisch gegenereerde beschrijving">
            <a:extLst>
              <a:ext uri="{FF2B5EF4-FFF2-40B4-BE49-F238E27FC236}">
                <a16:creationId xmlns:a16="http://schemas.microsoft.com/office/drawing/2014/main" id="{A2D7182A-4ECE-2CB8-5E91-EC2767EC078D}"/>
              </a:ext>
            </a:extLst>
          </p:cNvPr>
          <p:cNvPicPr>
            <a:picLocks noChangeAspect="1"/>
          </p:cNvPicPr>
          <p:nvPr userDrawn="1"/>
        </p:nvPicPr>
        <p:blipFill>
          <a:blip r:embed="rId3"/>
          <a:stretch>
            <a:fillRect/>
          </a:stretch>
        </p:blipFill>
        <p:spPr>
          <a:xfrm>
            <a:off x="1301004" y="-574509"/>
            <a:ext cx="3048264" cy="1018120"/>
          </a:xfrm>
          <a:prstGeom prst="rect">
            <a:avLst/>
          </a:prstGeom>
        </p:spPr>
      </p:pic>
      <p:pic>
        <p:nvPicPr>
          <p:cNvPr id="11" name="Afbeelding 10">
            <a:extLst>
              <a:ext uri="{FF2B5EF4-FFF2-40B4-BE49-F238E27FC236}">
                <a16:creationId xmlns:a16="http://schemas.microsoft.com/office/drawing/2014/main" id="{E2CF6302-29A9-29AB-F2AF-21396D4CA554}"/>
              </a:ext>
            </a:extLst>
          </p:cNvPr>
          <p:cNvPicPr>
            <a:picLocks noChangeAspect="1"/>
          </p:cNvPicPr>
          <p:nvPr userDrawn="1"/>
        </p:nvPicPr>
        <p:blipFill>
          <a:blip r:embed="rId4"/>
          <a:srcRect/>
          <a:stretch/>
        </p:blipFill>
        <p:spPr>
          <a:xfrm>
            <a:off x="1981095" y="596011"/>
            <a:ext cx="3048264" cy="1018120"/>
          </a:xfrm>
          <a:prstGeom prst="rect">
            <a:avLst/>
          </a:prstGeom>
        </p:spPr>
      </p:pic>
      <p:pic>
        <p:nvPicPr>
          <p:cNvPr id="12" name="Afbeelding 11">
            <a:extLst>
              <a:ext uri="{FF2B5EF4-FFF2-40B4-BE49-F238E27FC236}">
                <a16:creationId xmlns:a16="http://schemas.microsoft.com/office/drawing/2014/main" id="{F8F2A23E-B748-8A96-8942-B236CFE435A4}"/>
              </a:ext>
            </a:extLst>
          </p:cNvPr>
          <p:cNvPicPr>
            <a:picLocks noChangeAspect="1"/>
          </p:cNvPicPr>
          <p:nvPr userDrawn="1"/>
        </p:nvPicPr>
        <p:blipFill>
          <a:blip r:embed="rId5"/>
          <a:srcRect/>
          <a:stretch/>
        </p:blipFill>
        <p:spPr>
          <a:xfrm>
            <a:off x="1861641" y="1736961"/>
            <a:ext cx="3048264" cy="1018120"/>
          </a:xfrm>
          <a:prstGeom prst="rect">
            <a:avLst/>
          </a:prstGeom>
        </p:spPr>
      </p:pic>
      <p:pic>
        <p:nvPicPr>
          <p:cNvPr id="13" name="Afbeelding 12">
            <a:extLst>
              <a:ext uri="{FF2B5EF4-FFF2-40B4-BE49-F238E27FC236}">
                <a16:creationId xmlns:a16="http://schemas.microsoft.com/office/drawing/2014/main" id="{34504E1C-1402-C780-6844-5B4CD08A2762}"/>
              </a:ext>
            </a:extLst>
          </p:cNvPr>
          <p:cNvPicPr>
            <a:picLocks noChangeAspect="1"/>
          </p:cNvPicPr>
          <p:nvPr userDrawn="1"/>
        </p:nvPicPr>
        <p:blipFill>
          <a:blip r:embed="rId6"/>
          <a:srcRect/>
          <a:stretch/>
        </p:blipFill>
        <p:spPr>
          <a:xfrm>
            <a:off x="1643333" y="2840836"/>
            <a:ext cx="3048264" cy="1018120"/>
          </a:xfrm>
          <a:prstGeom prst="rect">
            <a:avLst/>
          </a:prstGeom>
        </p:spPr>
      </p:pic>
      <p:pic>
        <p:nvPicPr>
          <p:cNvPr id="14" name="Afbeelding 13">
            <a:extLst>
              <a:ext uri="{FF2B5EF4-FFF2-40B4-BE49-F238E27FC236}">
                <a16:creationId xmlns:a16="http://schemas.microsoft.com/office/drawing/2014/main" id="{27C6AEDE-9F00-D379-4E45-486FD53AB946}"/>
              </a:ext>
            </a:extLst>
          </p:cNvPr>
          <p:cNvPicPr>
            <a:picLocks noChangeAspect="1"/>
          </p:cNvPicPr>
          <p:nvPr userDrawn="1"/>
        </p:nvPicPr>
        <p:blipFill>
          <a:blip r:embed="rId7"/>
          <a:srcRect/>
          <a:stretch/>
        </p:blipFill>
        <p:spPr>
          <a:xfrm>
            <a:off x="1939899" y="3990015"/>
            <a:ext cx="3048264" cy="1018120"/>
          </a:xfrm>
          <a:prstGeom prst="rect">
            <a:avLst/>
          </a:prstGeom>
        </p:spPr>
      </p:pic>
    </p:spTree>
    <p:extLst>
      <p:ext uri="{BB962C8B-B14F-4D97-AF65-F5344CB8AC3E}">
        <p14:creationId xmlns:p14="http://schemas.microsoft.com/office/powerpoint/2010/main" val="3971335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0F0E92-3E62-8942-A704-3C8FC816CAA7}"/>
              </a:ext>
            </a:extLst>
          </p:cNvPr>
          <p:cNvSpPr>
            <a:spLocks noGrp="1"/>
          </p:cNvSpPr>
          <p:nvPr>
            <p:ph type="dt" sz="half" idx="10"/>
          </p:nvPr>
        </p:nvSpPr>
        <p:spPr/>
        <p:txBody>
          <a:bodyPr/>
          <a:lstStyle/>
          <a:p>
            <a:fld id="{1466E15D-311A-6346-A893-1EB59632646A}" type="datetimeFigureOut">
              <a:rPr lang="en-BE" smtClean="0"/>
              <a:t>10/27/2022</a:t>
            </a:fld>
            <a:endParaRPr lang="en-BE"/>
          </a:p>
        </p:txBody>
      </p:sp>
      <p:sp>
        <p:nvSpPr>
          <p:cNvPr id="3" name="Footer Placeholder 2">
            <a:extLst>
              <a:ext uri="{FF2B5EF4-FFF2-40B4-BE49-F238E27FC236}">
                <a16:creationId xmlns:a16="http://schemas.microsoft.com/office/drawing/2014/main" id="{82EF1F03-3EC0-BD4B-8327-25AB37F1786A}"/>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B5AD3BA7-B45A-7147-B1BB-5CDA877EDA67}"/>
              </a:ext>
            </a:extLst>
          </p:cNvPr>
          <p:cNvSpPr>
            <a:spLocks noGrp="1"/>
          </p:cNvSpPr>
          <p:nvPr>
            <p:ph type="sldNum" sz="quarter" idx="12"/>
          </p:nvPr>
        </p:nvSpPr>
        <p:spPr/>
        <p:txBody>
          <a:bodyPr/>
          <a:lstStyle/>
          <a:p>
            <a:fld id="{5C3D7551-C9F5-F74A-8C7F-F89F0E73996B}" type="slidenum">
              <a:rPr lang="en-BE" smtClean="0"/>
              <a:t>‹#›</a:t>
            </a:fld>
            <a:endParaRPr lang="en-BE"/>
          </a:p>
        </p:txBody>
      </p:sp>
    </p:spTree>
    <p:extLst>
      <p:ext uri="{BB962C8B-B14F-4D97-AF65-F5344CB8AC3E}">
        <p14:creationId xmlns:p14="http://schemas.microsoft.com/office/powerpoint/2010/main" val="898468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71372-68C4-0E45-9876-A4AD1E5E76E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B983125F-B8E3-BA45-A978-BF691953F7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25C10095-E5C5-7D46-AE6F-1068133E86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B9BA6B4-93C7-9448-A361-AB3233D8BC3B}"/>
              </a:ext>
            </a:extLst>
          </p:cNvPr>
          <p:cNvSpPr>
            <a:spLocks noGrp="1"/>
          </p:cNvSpPr>
          <p:nvPr>
            <p:ph type="dt" sz="half" idx="10"/>
          </p:nvPr>
        </p:nvSpPr>
        <p:spPr/>
        <p:txBody>
          <a:bodyPr/>
          <a:lstStyle/>
          <a:p>
            <a:fld id="{1466E15D-311A-6346-A893-1EB59632646A}" type="datetimeFigureOut">
              <a:rPr lang="en-BE" smtClean="0"/>
              <a:t>10/27/2022</a:t>
            </a:fld>
            <a:endParaRPr lang="en-BE"/>
          </a:p>
        </p:txBody>
      </p:sp>
      <p:sp>
        <p:nvSpPr>
          <p:cNvPr id="6" name="Footer Placeholder 5">
            <a:extLst>
              <a:ext uri="{FF2B5EF4-FFF2-40B4-BE49-F238E27FC236}">
                <a16:creationId xmlns:a16="http://schemas.microsoft.com/office/drawing/2014/main" id="{5F25A9BB-205B-8542-B3EB-33C804816E8D}"/>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06CD9DD6-C4EB-2643-888F-324F32255C66}"/>
              </a:ext>
            </a:extLst>
          </p:cNvPr>
          <p:cNvSpPr>
            <a:spLocks noGrp="1"/>
          </p:cNvSpPr>
          <p:nvPr>
            <p:ph type="sldNum" sz="quarter" idx="12"/>
          </p:nvPr>
        </p:nvSpPr>
        <p:spPr/>
        <p:txBody>
          <a:bodyPr/>
          <a:lstStyle/>
          <a:p>
            <a:fld id="{5C3D7551-C9F5-F74A-8C7F-F89F0E73996B}" type="slidenum">
              <a:rPr lang="en-BE" smtClean="0"/>
              <a:t>‹#›</a:t>
            </a:fld>
            <a:endParaRPr lang="en-BE"/>
          </a:p>
        </p:txBody>
      </p:sp>
    </p:spTree>
    <p:extLst>
      <p:ext uri="{BB962C8B-B14F-4D97-AF65-F5344CB8AC3E}">
        <p14:creationId xmlns:p14="http://schemas.microsoft.com/office/powerpoint/2010/main" val="2816380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C8CC5-755E-0144-8657-8BAA13C0609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ACDF6DBA-BC44-914F-8994-3E8320BEFB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C5162A4C-88EA-8540-9282-88E89C5EA9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69456CA-916C-4B41-A035-7E7A774DBCA5}"/>
              </a:ext>
            </a:extLst>
          </p:cNvPr>
          <p:cNvSpPr>
            <a:spLocks noGrp="1"/>
          </p:cNvSpPr>
          <p:nvPr>
            <p:ph type="dt" sz="half" idx="10"/>
          </p:nvPr>
        </p:nvSpPr>
        <p:spPr/>
        <p:txBody>
          <a:bodyPr/>
          <a:lstStyle/>
          <a:p>
            <a:fld id="{1466E15D-311A-6346-A893-1EB59632646A}" type="datetimeFigureOut">
              <a:rPr lang="en-BE" smtClean="0"/>
              <a:t>10/27/2022</a:t>
            </a:fld>
            <a:endParaRPr lang="en-BE"/>
          </a:p>
        </p:txBody>
      </p:sp>
      <p:sp>
        <p:nvSpPr>
          <p:cNvPr id="6" name="Footer Placeholder 5">
            <a:extLst>
              <a:ext uri="{FF2B5EF4-FFF2-40B4-BE49-F238E27FC236}">
                <a16:creationId xmlns:a16="http://schemas.microsoft.com/office/drawing/2014/main" id="{B2B99FC0-A63B-E94C-B0EC-4989F933307A}"/>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51BC2FBA-CA01-B243-BEC7-E997E0E96320}"/>
              </a:ext>
            </a:extLst>
          </p:cNvPr>
          <p:cNvSpPr>
            <a:spLocks noGrp="1"/>
          </p:cNvSpPr>
          <p:nvPr>
            <p:ph type="sldNum" sz="quarter" idx="12"/>
          </p:nvPr>
        </p:nvSpPr>
        <p:spPr/>
        <p:txBody>
          <a:bodyPr/>
          <a:lstStyle/>
          <a:p>
            <a:fld id="{5C3D7551-C9F5-F74A-8C7F-F89F0E73996B}" type="slidenum">
              <a:rPr lang="en-BE" smtClean="0"/>
              <a:t>‹#›</a:t>
            </a:fld>
            <a:endParaRPr lang="en-BE"/>
          </a:p>
        </p:txBody>
      </p:sp>
    </p:spTree>
    <p:extLst>
      <p:ext uri="{BB962C8B-B14F-4D97-AF65-F5344CB8AC3E}">
        <p14:creationId xmlns:p14="http://schemas.microsoft.com/office/powerpoint/2010/main" val="2797525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D94AC-7308-C747-BBC6-C2B51EAAD2C8}"/>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877686E9-0E4A-AA49-8BB3-3C2A52AA5DC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96FA5E71-D432-7343-96B0-44487EB09E8E}"/>
              </a:ext>
            </a:extLst>
          </p:cNvPr>
          <p:cNvSpPr>
            <a:spLocks noGrp="1"/>
          </p:cNvSpPr>
          <p:nvPr>
            <p:ph type="dt" sz="half" idx="10"/>
          </p:nvPr>
        </p:nvSpPr>
        <p:spPr/>
        <p:txBody>
          <a:bodyPr/>
          <a:lstStyle/>
          <a:p>
            <a:fld id="{1466E15D-311A-6346-A893-1EB59632646A}" type="datetimeFigureOut">
              <a:rPr lang="en-BE" smtClean="0"/>
              <a:t>10/27/2022</a:t>
            </a:fld>
            <a:endParaRPr lang="en-BE"/>
          </a:p>
        </p:txBody>
      </p:sp>
      <p:sp>
        <p:nvSpPr>
          <p:cNvPr id="5" name="Footer Placeholder 4">
            <a:extLst>
              <a:ext uri="{FF2B5EF4-FFF2-40B4-BE49-F238E27FC236}">
                <a16:creationId xmlns:a16="http://schemas.microsoft.com/office/drawing/2014/main" id="{2FCF451B-E738-7945-893E-85A55E9A6A8B}"/>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72D2B41F-D5C6-3143-805C-6D027864A2BC}"/>
              </a:ext>
            </a:extLst>
          </p:cNvPr>
          <p:cNvSpPr>
            <a:spLocks noGrp="1"/>
          </p:cNvSpPr>
          <p:nvPr>
            <p:ph type="sldNum" sz="quarter" idx="12"/>
          </p:nvPr>
        </p:nvSpPr>
        <p:spPr/>
        <p:txBody>
          <a:bodyPr/>
          <a:lstStyle/>
          <a:p>
            <a:fld id="{5C3D7551-C9F5-F74A-8C7F-F89F0E73996B}" type="slidenum">
              <a:rPr lang="en-BE" smtClean="0"/>
              <a:t>‹#›</a:t>
            </a:fld>
            <a:endParaRPr lang="en-BE"/>
          </a:p>
        </p:txBody>
      </p:sp>
    </p:spTree>
    <p:extLst>
      <p:ext uri="{BB962C8B-B14F-4D97-AF65-F5344CB8AC3E}">
        <p14:creationId xmlns:p14="http://schemas.microsoft.com/office/powerpoint/2010/main" val="3903963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C14DF9-8B5B-2847-9F77-D952F95ED13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2AA6AAEB-EEFA-2F4F-A820-79265A554FA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FF6FB9B0-E5D1-C440-9B17-FBE6D9578EF5}"/>
              </a:ext>
            </a:extLst>
          </p:cNvPr>
          <p:cNvSpPr>
            <a:spLocks noGrp="1"/>
          </p:cNvSpPr>
          <p:nvPr>
            <p:ph type="dt" sz="half" idx="10"/>
          </p:nvPr>
        </p:nvSpPr>
        <p:spPr/>
        <p:txBody>
          <a:bodyPr/>
          <a:lstStyle/>
          <a:p>
            <a:fld id="{1466E15D-311A-6346-A893-1EB59632646A}" type="datetimeFigureOut">
              <a:rPr lang="en-BE" smtClean="0"/>
              <a:t>10/27/2022</a:t>
            </a:fld>
            <a:endParaRPr lang="en-BE"/>
          </a:p>
        </p:txBody>
      </p:sp>
      <p:sp>
        <p:nvSpPr>
          <p:cNvPr id="5" name="Footer Placeholder 4">
            <a:extLst>
              <a:ext uri="{FF2B5EF4-FFF2-40B4-BE49-F238E27FC236}">
                <a16:creationId xmlns:a16="http://schemas.microsoft.com/office/drawing/2014/main" id="{C11A4753-3621-A54E-B4F3-10359AEDB086}"/>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C49270EF-E0E3-1846-BE05-253A1F4056D2}"/>
              </a:ext>
            </a:extLst>
          </p:cNvPr>
          <p:cNvSpPr>
            <a:spLocks noGrp="1"/>
          </p:cNvSpPr>
          <p:nvPr>
            <p:ph type="sldNum" sz="quarter" idx="12"/>
          </p:nvPr>
        </p:nvSpPr>
        <p:spPr/>
        <p:txBody>
          <a:bodyPr/>
          <a:lstStyle/>
          <a:p>
            <a:fld id="{5C3D7551-C9F5-F74A-8C7F-F89F0E73996B}" type="slidenum">
              <a:rPr lang="en-BE" smtClean="0"/>
              <a:t>‹#›</a:t>
            </a:fld>
            <a:endParaRPr lang="en-BE"/>
          </a:p>
        </p:txBody>
      </p:sp>
    </p:spTree>
    <p:extLst>
      <p:ext uri="{BB962C8B-B14F-4D97-AF65-F5344CB8AC3E}">
        <p14:creationId xmlns:p14="http://schemas.microsoft.com/office/powerpoint/2010/main" val="4273921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CB_Section_FR">
    <p:bg>
      <p:bgPr>
        <a:solidFill>
          <a:schemeClr val="tx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8E3B065-8D4B-BF47-BB1A-CDAC58C0539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831850" y="3062288"/>
            <a:ext cx="10515600" cy="1098766"/>
          </a:xfrm>
          <a:noFill/>
        </p:spPr>
        <p:txBody>
          <a:bodyPr anchor="t" anchorCtr="0"/>
          <a:lstStyle>
            <a:lvl1pPr algn="ctr">
              <a:lnSpc>
                <a:spcPct val="80000"/>
              </a:lnSpc>
              <a:defRPr sz="4400" b="0">
                <a:solidFill>
                  <a:schemeClr val="bg1"/>
                </a:solidFill>
                <a:latin typeface="+mj-lt"/>
              </a:defRPr>
            </a:lvl1pPr>
          </a:lstStyle>
          <a:p>
            <a:endParaRPr lang="en-BE" dirty="0"/>
          </a:p>
        </p:txBody>
      </p:sp>
      <p:sp>
        <p:nvSpPr>
          <p:cNvPr id="3" name="Text Placeholder 2">
            <a:extLst>
              <a:ext uri="{FF2B5EF4-FFF2-40B4-BE49-F238E27FC236}">
                <a16:creationId xmlns:a16="http://schemas.microsoft.com/office/drawing/2014/main" id="{7D112D68-E53C-6D4D-ACF3-19FA509DB4A1}"/>
              </a:ext>
            </a:extLst>
          </p:cNvPr>
          <p:cNvSpPr>
            <a:spLocks noGrp="1"/>
          </p:cNvSpPr>
          <p:nvPr>
            <p:ph type="body" idx="1"/>
          </p:nvPr>
        </p:nvSpPr>
        <p:spPr>
          <a:xfrm>
            <a:off x="3749058" y="4377079"/>
            <a:ext cx="4693884" cy="985496"/>
          </a:xfrm>
          <a:noFill/>
        </p:spPr>
        <p:txBody>
          <a:bodyPr wrap="none">
            <a:noAutofit/>
          </a:bodyPr>
          <a:lstStyle>
            <a:lvl1pPr marL="0" indent="0" algn="ctr">
              <a:spcBef>
                <a:spcPts val="0"/>
              </a:spcBef>
              <a:buNone/>
              <a:defRPr sz="2400" b="1">
                <a:solidFill>
                  <a:schemeClr val="bg1"/>
                </a:solidFill>
                <a:highlight>
                  <a:srgbClr val="97C218"/>
                </a:high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2"/>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3"/>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4"/>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5"/>
          <a:srcRect l="4792" r="4792"/>
          <a:stretch/>
        </p:blipFill>
        <p:spPr>
          <a:xfrm>
            <a:off x="9942546" y="5974973"/>
            <a:ext cx="1261327" cy="695046"/>
          </a:xfrm>
          <a:prstGeom prst="rect">
            <a:avLst/>
          </a:prstGeom>
        </p:spPr>
      </p:pic>
      <p:pic>
        <p:nvPicPr>
          <p:cNvPr id="14" name="Picture 13">
            <a:extLst>
              <a:ext uri="{FF2B5EF4-FFF2-40B4-BE49-F238E27FC236}">
                <a16:creationId xmlns:a16="http://schemas.microsoft.com/office/drawing/2014/main" id="{30593047-F3B5-8E4A-87BB-D7460BF33783}"/>
              </a:ext>
            </a:extLst>
          </p:cNvPr>
          <p:cNvPicPr>
            <a:picLocks noChangeAspect="1"/>
          </p:cNvPicPr>
          <p:nvPr userDrawn="1"/>
        </p:nvPicPr>
        <p:blipFill>
          <a:blip r:embed="rId6"/>
          <a:srcRect/>
          <a:stretch/>
        </p:blipFill>
        <p:spPr>
          <a:xfrm>
            <a:off x="3749058" y="997816"/>
            <a:ext cx="4693884" cy="1673678"/>
          </a:xfrm>
          <a:prstGeom prst="rect">
            <a:avLst/>
          </a:prstGeom>
        </p:spPr>
      </p:pic>
    </p:spTree>
    <p:extLst>
      <p:ext uri="{BB962C8B-B14F-4D97-AF65-F5344CB8AC3E}">
        <p14:creationId xmlns:p14="http://schemas.microsoft.com/office/powerpoint/2010/main" val="9232196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ig Picture">
    <p:spTree>
      <p:nvGrpSpPr>
        <p:cNvPr id="1" name=""/>
        <p:cNvGrpSpPr/>
        <p:nvPr/>
      </p:nvGrpSpPr>
      <p:grpSpPr>
        <a:xfrm>
          <a:off x="0" y="0"/>
          <a:ext cx="0" cy="0"/>
          <a:chOff x="0" y="0"/>
          <a:chExt cx="0" cy="0"/>
        </a:xfrm>
      </p:grpSpPr>
      <p:sp>
        <p:nvSpPr>
          <p:cNvPr id="49" name="Picture Placeholder 13"/>
          <p:cNvSpPr>
            <a:spLocks noGrp="1"/>
          </p:cNvSpPr>
          <p:nvPr>
            <p:ph type="pic" sz="quarter" idx="14"/>
          </p:nvPr>
        </p:nvSpPr>
        <p:spPr>
          <a:xfrm>
            <a:off x="0" y="0"/>
            <a:ext cx="12192000" cy="6858000"/>
          </a:xfrm>
          <a:prstGeom prst="rect">
            <a:avLst/>
          </a:prstGeom>
          <a:solidFill>
            <a:schemeClr val="bg1">
              <a:lumMod val="95000"/>
            </a:schemeClr>
          </a:solidFill>
          <a:effectLst/>
        </p:spPr>
        <p:txBody>
          <a:bodyPr>
            <a:normAutofit/>
          </a:bodyPr>
          <a:lstStyle>
            <a:lvl1pPr marL="0" indent="0">
              <a:buNone/>
              <a:defRPr sz="1200" b="0" i="0">
                <a:ln>
                  <a:noFill/>
                </a:ln>
                <a:solidFill>
                  <a:schemeClr val="tx2"/>
                </a:solidFill>
                <a:latin typeface="Nunito Light" charset="0"/>
                <a:ea typeface="Nunito Light" charset="0"/>
                <a:cs typeface="Nunito Light" charset="0"/>
              </a:defRPr>
            </a:lvl1pPr>
          </a:lstStyle>
          <a:p>
            <a:endParaRPr lang="en-US" dirty="0"/>
          </a:p>
        </p:txBody>
      </p:sp>
    </p:spTree>
    <p:extLst>
      <p:ext uri="{BB962C8B-B14F-4D97-AF65-F5344CB8AC3E}">
        <p14:creationId xmlns:p14="http://schemas.microsoft.com/office/powerpoint/2010/main" val="3222009318"/>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efault 1">
    <p:spTree>
      <p:nvGrpSpPr>
        <p:cNvPr id="1" name=""/>
        <p:cNvGrpSpPr/>
        <p:nvPr/>
      </p:nvGrpSpPr>
      <p:grpSpPr>
        <a:xfrm>
          <a:off x="0" y="0"/>
          <a:ext cx="0" cy="0"/>
          <a:chOff x="0" y="0"/>
          <a:chExt cx="0" cy="0"/>
        </a:xfrm>
      </p:grpSpPr>
      <p:sp>
        <p:nvSpPr>
          <p:cNvPr id="2" name="Rectangle 1"/>
          <p:cNvSpPr/>
          <p:nvPr userDrawn="1"/>
        </p:nvSpPr>
        <p:spPr>
          <a:xfrm>
            <a:off x="-1" y="1"/>
            <a:ext cx="12192001" cy="562708"/>
          </a:xfrm>
          <a:prstGeom prst="rect">
            <a:avLst/>
          </a:prstGeom>
          <a:solidFill>
            <a:srgbClr val="4BA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1">
                  <a:lumMod val="50000"/>
                </a:schemeClr>
              </a:solidFill>
              <a:latin typeface="Nunito Light" charset="0"/>
            </a:endParaRPr>
          </a:p>
        </p:txBody>
      </p:sp>
      <p:pic>
        <p:nvPicPr>
          <p:cNvPr id="3" name="Picture 2">
            <a:extLst>
              <a:ext uri="{FF2B5EF4-FFF2-40B4-BE49-F238E27FC236}">
                <a16:creationId xmlns:a16="http://schemas.microsoft.com/office/drawing/2014/main" id="{C30DF07E-5CAD-4DE0-8390-19250C96BBB1}"/>
              </a:ext>
            </a:extLst>
          </p:cNvPr>
          <p:cNvPicPr>
            <a:picLocks noChangeAspect="1"/>
          </p:cNvPicPr>
          <p:nvPr userDrawn="1"/>
        </p:nvPicPr>
        <p:blipFill rotWithShape="1">
          <a:blip r:embed="rId2"/>
          <a:srcRect r="12029"/>
          <a:stretch/>
        </p:blipFill>
        <p:spPr>
          <a:xfrm>
            <a:off x="10337318" y="5509838"/>
            <a:ext cx="1762584" cy="1126976"/>
          </a:xfrm>
          <a:prstGeom prst="rect">
            <a:avLst/>
          </a:prstGeom>
        </p:spPr>
      </p:pic>
    </p:spTree>
    <p:extLst>
      <p:ext uri="{BB962C8B-B14F-4D97-AF65-F5344CB8AC3E}">
        <p14:creationId xmlns:p14="http://schemas.microsoft.com/office/powerpoint/2010/main" val="3464013707"/>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CB_Section_EN">
    <p:bg>
      <p:bgPr>
        <a:solidFill>
          <a:schemeClr val="tx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8E3B065-8D4B-BF47-BB1A-CDAC58C0539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831850" y="3062288"/>
            <a:ext cx="10515600" cy="1098766"/>
          </a:xfrm>
        </p:spPr>
        <p:txBody>
          <a:bodyPr anchor="t" anchorCtr="0"/>
          <a:lstStyle>
            <a:lvl1pPr algn="ctr">
              <a:lnSpc>
                <a:spcPct val="80000"/>
              </a:lnSpc>
              <a:defRPr sz="4400" b="0">
                <a:solidFill>
                  <a:schemeClr val="bg1"/>
                </a:solidFill>
                <a:latin typeface="+mj-lt"/>
              </a:defRPr>
            </a:lvl1pPr>
          </a:lstStyle>
          <a:p>
            <a:endParaRPr lang="en-BE" dirty="0"/>
          </a:p>
        </p:txBody>
      </p:sp>
      <p:sp>
        <p:nvSpPr>
          <p:cNvPr id="3" name="Text Placeholder 2">
            <a:extLst>
              <a:ext uri="{FF2B5EF4-FFF2-40B4-BE49-F238E27FC236}">
                <a16:creationId xmlns:a16="http://schemas.microsoft.com/office/drawing/2014/main" id="{7D112D68-E53C-6D4D-ACF3-19FA509DB4A1}"/>
              </a:ext>
            </a:extLst>
          </p:cNvPr>
          <p:cNvSpPr>
            <a:spLocks noGrp="1"/>
          </p:cNvSpPr>
          <p:nvPr>
            <p:ph type="body" idx="1"/>
          </p:nvPr>
        </p:nvSpPr>
        <p:spPr>
          <a:xfrm>
            <a:off x="3749058" y="4377079"/>
            <a:ext cx="4693884" cy="861671"/>
          </a:xfrm>
          <a:noFill/>
        </p:spPr>
        <p:txBody>
          <a:bodyPr wrap="none">
            <a:noAutofit/>
          </a:bodyPr>
          <a:lstStyle>
            <a:lvl1pPr marL="0" indent="0" algn="ctr">
              <a:spcBef>
                <a:spcPts val="0"/>
              </a:spcBef>
              <a:buNone/>
              <a:defRPr sz="2400" b="1">
                <a:solidFill>
                  <a:schemeClr val="bg1"/>
                </a:solidFill>
                <a:highlight>
                  <a:srgbClr val="97C218"/>
                </a:high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2"/>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3"/>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4"/>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5"/>
          <a:srcRect l="4792" r="4792"/>
          <a:stretch/>
        </p:blipFill>
        <p:spPr>
          <a:xfrm>
            <a:off x="9942546" y="5974973"/>
            <a:ext cx="1261327" cy="695046"/>
          </a:xfrm>
          <a:prstGeom prst="rect">
            <a:avLst/>
          </a:prstGeom>
        </p:spPr>
      </p:pic>
      <p:pic>
        <p:nvPicPr>
          <p:cNvPr id="14" name="Picture 13">
            <a:extLst>
              <a:ext uri="{FF2B5EF4-FFF2-40B4-BE49-F238E27FC236}">
                <a16:creationId xmlns:a16="http://schemas.microsoft.com/office/drawing/2014/main" id="{30593047-F3B5-8E4A-87BB-D7460BF33783}"/>
              </a:ext>
            </a:extLst>
          </p:cNvPr>
          <p:cNvPicPr>
            <a:picLocks noChangeAspect="1"/>
          </p:cNvPicPr>
          <p:nvPr userDrawn="1"/>
        </p:nvPicPr>
        <p:blipFill>
          <a:blip r:embed="rId6"/>
          <a:srcRect/>
          <a:stretch/>
        </p:blipFill>
        <p:spPr>
          <a:xfrm>
            <a:off x="3749058" y="997816"/>
            <a:ext cx="4693884" cy="1673677"/>
          </a:xfrm>
          <a:prstGeom prst="rect">
            <a:avLst/>
          </a:prstGeom>
        </p:spPr>
      </p:pic>
    </p:spTree>
    <p:extLst>
      <p:ext uri="{BB962C8B-B14F-4D97-AF65-F5344CB8AC3E}">
        <p14:creationId xmlns:p14="http://schemas.microsoft.com/office/powerpoint/2010/main" val="2879997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CCB_Section_DE">
    <p:bg>
      <p:bgPr>
        <a:solidFill>
          <a:schemeClr val="tx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8E3B065-8D4B-BF47-BB1A-CDAC58C0539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831850" y="3062288"/>
            <a:ext cx="10515600" cy="1098766"/>
          </a:xfrm>
        </p:spPr>
        <p:txBody>
          <a:bodyPr anchor="t" anchorCtr="0"/>
          <a:lstStyle>
            <a:lvl1pPr algn="ctr">
              <a:lnSpc>
                <a:spcPct val="80000"/>
              </a:lnSpc>
              <a:defRPr sz="4400" b="0">
                <a:solidFill>
                  <a:schemeClr val="bg1"/>
                </a:solidFill>
                <a:latin typeface="+mj-lt"/>
              </a:defRPr>
            </a:lvl1pPr>
          </a:lstStyle>
          <a:p>
            <a:endParaRPr lang="en-BE" dirty="0"/>
          </a:p>
        </p:txBody>
      </p:sp>
      <p:sp>
        <p:nvSpPr>
          <p:cNvPr id="3" name="Text Placeholder 2">
            <a:extLst>
              <a:ext uri="{FF2B5EF4-FFF2-40B4-BE49-F238E27FC236}">
                <a16:creationId xmlns:a16="http://schemas.microsoft.com/office/drawing/2014/main" id="{7D112D68-E53C-6D4D-ACF3-19FA509DB4A1}"/>
              </a:ext>
            </a:extLst>
          </p:cNvPr>
          <p:cNvSpPr>
            <a:spLocks noGrp="1"/>
          </p:cNvSpPr>
          <p:nvPr>
            <p:ph type="body" idx="1"/>
          </p:nvPr>
        </p:nvSpPr>
        <p:spPr>
          <a:xfrm>
            <a:off x="3749059" y="4377079"/>
            <a:ext cx="4693881" cy="890246"/>
          </a:xfrm>
          <a:noFill/>
        </p:spPr>
        <p:txBody>
          <a:bodyPr wrap="none">
            <a:noAutofit/>
          </a:bodyPr>
          <a:lstStyle>
            <a:lvl1pPr marL="0" indent="0" algn="ctr">
              <a:spcBef>
                <a:spcPts val="0"/>
              </a:spcBef>
              <a:buNone/>
              <a:defRPr sz="2400" b="1">
                <a:solidFill>
                  <a:schemeClr val="bg1"/>
                </a:solidFill>
                <a:highlight>
                  <a:srgbClr val="97C218"/>
                </a:high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2"/>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3"/>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4"/>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5"/>
          <a:srcRect l="4792" r="4792"/>
          <a:stretch/>
        </p:blipFill>
        <p:spPr>
          <a:xfrm>
            <a:off x="9942546" y="5974973"/>
            <a:ext cx="1261327" cy="695046"/>
          </a:xfrm>
          <a:prstGeom prst="rect">
            <a:avLst/>
          </a:prstGeom>
        </p:spPr>
      </p:pic>
      <p:pic>
        <p:nvPicPr>
          <p:cNvPr id="14" name="Picture 13">
            <a:extLst>
              <a:ext uri="{FF2B5EF4-FFF2-40B4-BE49-F238E27FC236}">
                <a16:creationId xmlns:a16="http://schemas.microsoft.com/office/drawing/2014/main" id="{30593047-F3B5-8E4A-87BB-D7460BF33783}"/>
              </a:ext>
            </a:extLst>
          </p:cNvPr>
          <p:cNvPicPr>
            <a:picLocks noChangeAspect="1"/>
          </p:cNvPicPr>
          <p:nvPr userDrawn="1"/>
        </p:nvPicPr>
        <p:blipFill>
          <a:blip r:embed="rId6"/>
          <a:srcRect/>
          <a:stretch/>
        </p:blipFill>
        <p:spPr>
          <a:xfrm>
            <a:off x="3749059" y="997816"/>
            <a:ext cx="4693881" cy="1673677"/>
          </a:xfrm>
          <a:prstGeom prst="rect">
            <a:avLst/>
          </a:prstGeom>
        </p:spPr>
      </p:pic>
    </p:spTree>
    <p:extLst>
      <p:ext uri="{BB962C8B-B14F-4D97-AF65-F5344CB8AC3E}">
        <p14:creationId xmlns:p14="http://schemas.microsoft.com/office/powerpoint/2010/main" val="1013691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CB_Section_NL picture">
    <p:bg>
      <p:bgPr>
        <a:solidFill>
          <a:schemeClr val="tx1"/>
        </a:solidFill>
        <a:effectLst/>
      </p:bgPr>
    </p:bg>
    <p:spTree>
      <p:nvGrpSpPr>
        <p:cNvPr id="1" name=""/>
        <p:cNvGrpSpPr/>
        <p:nvPr/>
      </p:nvGrpSpPr>
      <p:grpSpPr>
        <a:xfrm>
          <a:off x="0" y="0"/>
          <a:ext cx="0" cy="0"/>
          <a:chOff x="0" y="0"/>
          <a:chExt cx="0" cy="0"/>
        </a:xfrm>
      </p:grpSpPr>
      <p:pic>
        <p:nvPicPr>
          <p:cNvPr id="15" name="Tijdelijke aanduiding voor afbeelding 5" descr="Afbeelding met person, persoon, binnen, plafond&#10;&#10;Automatisch gegenereerde beschrijving">
            <a:extLst>
              <a:ext uri="{FF2B5EF4-FFF2-40B4-BE49-F238E27FC236}">
                <a16:creationId xmlns:a16="http://schemas.microsoft.com/office/drawing/2014/main" id="{E1526299-629B-75D0-CED2-FA68A4CFE8C0}"/>
              </a:ext>
            </a:extLst>
          </p:cNvPr>
          <p:cNvPicPr>
            <a:picLocks noChangeAspect="1"/>
          </p:cNvPicPr>
          <p:nvPr userDrawn="1"/>
        </p:nvPicPr>
        <p:blipFill rotWithShape="1">
          <a:blip r:embed="rId2"/>
          <a:srcRect l="4235" t="22967" b="3606"/>
          <a:stretch/>
        </p:blipFill>
        <p:spPr>
          <a:xfrm>
            <a:off x="0" y="0"/>
            <a:ext cx="12192000" cy="6858000"/>
          </a:xfrm>
          <a:prstGeom prst="rect">
            <a:avLst/>
          </a:prstGeom>
        </p:spPr>
      </p:pic>
      <p:sp>
        <p:nvSpPr>
          <p:cNvPr id="18" name="Freeform 8">
            <a:extLst>
              <a:ext uri="{FF2B5EF4-FFF2-40B4-BE49-F238E27FC236}">
                <a16:creationId xmlns:a16="http://schemas.microsoft.com/office/drawing/2014/main" id="{1E788625-6E8A-95C0-D39C-64C83357A5F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1969096" y="2761867"/>
            <a:ext cx="9378354" cy="1399187"/>
          </a:xfrm>
          <a:effectLst>
            <a:outerShdw blurRad="50800" dist="76200" dir="2700000" algn="tl" rotWithShape="0">
              <a:prstClr val="black">
                <a:alpha val="30000"/>
              </a:prstClr>
            </a:outerShdw>
          </a:effectLst>
        </p:spPr>
        <p:txBody>
          <a:bodyPr anchor="t" anchorCtr="0"/>
          <a:lstStyle>
            <a:lvl1pPr algn="l">
              <a:lnSpc>
                <a:spcPct val="80000"/>
              </a:lnSpc>
              <a:defRPr sz="4000" b="0">
                <a:solidFill>
                  <a:schemeClr val="bg1"/>
                </a:solidFill>
                <a:latin typeface="+mj-lt"/>
              </a:defRPr>
            </a:lvl1pPr>
          </a:lstStyle>
          <a:p>
            <a:endParaRPr lang="en-BE" dirty="0"/>
          </a:p>
        </p:txBody>
      </p:sp>
      <p:sp>
        <p:nvSpPr>
          <p:cNvPr id="3" name="Text Placeholder 2">
            <a:extLst>
              <a:ext uri="{FF2B5EF4-FFF2-40B4-BE49-F238E27FC236}">
                <a16:creationId xmlns:a16="http://schemas.microsoft.com/office/drawing/2014/main" id="{7D112D68-E53C-6D4D-ACF3-19FA509DB4A1}"/>
              </a:ext>
            </a:extLst>
          </p:cNvPr>
          <p:cNvSpPr>
            <a:spLocks noGrp="1"/>
          </p:cNvSpPr>
          <p:nvPr>
            <p:ph type="body" idx="1"/>
          </p:nvPr>
        </p:nvSpPr>
        <p:spPr>
          <a:xfrm>
            <a:off x="1969096" y="4065430"/>
            <a:ext cx="2945804" cy="890246"/>
          </a:xfrm>
          <a:noFill/>
        </p:spPr>
        <p:txBody>
          <a:bodyPr wrap="none">
            <a:noAutofit/>
          </a:bodyPr>
          <a:lstStyle>
            <a:lvl1pPr marL="0" indent="0" algn="l">
              <a:spcBef>
                <a:spcPts val="0"/>
              </a:spcBef>
              <a:buNone/>
              <a:defRPr sz="2000" b="1">
                <a:solidFill>
                  <a:schemeClr val="bg1"/>
                </a:solidFill>
                <a:highlight>
                  <a:srgbClr val="97C218"/>
                </a:high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3"/>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4"/>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5"/>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6"/>
          <a:srcRect l="4792" r="4792"/>
          <a:stretch/>
        </p:blipFill>
        <p:spPr>
          <a:xfrm>
            <a:off x="9942546" y="5974973"/>
            <a:ext cx="1261327" cy="695046"/>
          </a:xfrm>
          <a:prstGeom prst="rect">
            <a:avLst/>
          </a:prstGeom>
        </p:spPr>
      </p:pic>
      <p:pic>
        <p:nvPicPr>
          <p:cNvPr id="14" name="Picture 13">
            <a:extLst>
              <a:ext uri="{FF2B5EF4-FFF2-40B4-BE49-F238E27FC236}">
                <a16:creationId xmlns:a16="http://schemas.microsoft.com/office/drawing/2014/main" id="{30593047-F3B5-8E4A-87BB-D7460BF33783}"/>
              </a:ext>
            </a:extLst>
          </p:cNvPr>
          <p:cNvPicPr>
            <a:picLocks noChangeAspect="1"/>
          </p:cNvPicPr>
          <p:nvPr userDrawn="1"/>
        </p:nvPicPr>
        <p:blipFill>
          <a:blip r:embed="rId7"/>
          <a:srcRect/>
          <a:stretch/>
        </p:blipFill>
        <p:spPr>
          <a:xfrm>
            <a:off x="1969096" y="997817"/>
            <a:ext cx="4231680" cy="1508871"/>
          </a:xfrm>
          <a:prstGeom prst="rect">
            <a:avLst/>
          </a:prstGeom>
        </p:spPr>
      </p:pic>
    </p:spTree>
    <p:extLst>
      <p:ext uri="{BB962C8B-B14F-4D97-AF65-F5344CB8AC3E}">
        <p14:creationId xmlns:p14="http://schemas.microsoft.com/office/powerpoint/2010/main" val="3722335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CB_Section_FR picture">
    <p:bg>
      <p:bgPr>
        <a:solidFill>
          <a:schemeClr val="tx1"/>
        </a:solidFill>
        <a:effectLst/>
      </p:bgPr>
    </p:bg>
    <p:spTree>
      <p:nvGrpSpPr>
        <p:cNvPr id="1" name=""/>
        <p:cNvGrpSpPr/>
        <p:nvPr/>
      </p:nvGrpSpPr>
      <p:grpSpPr>
        <a:xfrm>
          <a:off x="0" y="0"/>
          <a:ext cx="0" cy="0"/>
          <a:chOff x="0" y="0"/>
          <a:chExt cx="0" cy="0"/>
        </a:xfrm>
      </p:grpSpPr>
      <p:pic>
        <p:nvPicPr>
          <p:cNvPr id="15" name="Tijdelijke aanduiding voor afbeelding 5" descr="Afbeelding met person, persoon, binnen, plafond&#10;&#10;Automatisch gegenereerde beschrijving">
            <a:extLst>
              <a:ext uri="{FF2B5EF4-FFF2-40B4-BE49-F238E27FC236}">
                <a16:creationId xmlns:a16="http://schemas.microsoft.com/office/drawing/2014/main" id="{E1526299-629B-75D0-CED2-FA68A4CFE8C0}"/>
              </a:ext>
            </a:extLst>
          </p:cNvPr>
          <p:cNvPicPr>
            <a:picLocks noChangeAspect="1"/>
          </p:cNvPicPr>
          <p:nvPr userDrawn="1"/>
        </p:nvPicPr>
        <p:blipFill rotWithShape="1">
          <a:blip r:embed="rId2"/>
          <a:srcRect l="4235" t="22967" b="3606"/>
          <a:stretch/>
        </p:blipFill>
        <p:spPr>
          <a:xfrm>
            <a:off x="0" y="0"/>
            <a:ext cx="12192000" cy="6858000"/>
          </a:xfrm>
          <a:prstGeom prst="rect">
            <a:avLst/>
          </a:prstGeom>
        </p:spPr>
      </p:pic>
      <p:sp>
        <p:nvSpPr>
          <p:cNvPr id="18" name="Freeform 8">
            <a:extLst>
              <a:ext uri="{FF2B5EF4-FFF2-40B4-BE49-F238E27FC236}">
                <a16:creationId xmlns:a16="http://schemas.microsoft.com/office/drawing/2014/main" id="{1E788625-6E8A-95C0-D39C-64C83357A5F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1969096" y="2761867"/>
            <a:ext cx="9378354" cy="1399187"/>
          </a:xfrm>
          <a:effectLst>
            <a:outerShdw blurRad="50800" dist="76200" dir="2700000" algn="tl" rotWithShape="0">
              <a:prstClr val="black">
                <a:alpha val="30000"/>
              </a:prstClr>
            </a:outerShdw>
          </a:effectLst>
        </p:spPr>
        <p:txBody>
          <a:bodyPr anchor="t" anchorCtr="0"/>
          <a:lstStyle>
            <a:lvl1pPr algn="l">
              <a:lnSpc>
                <a:spcPct val="80000"/>
              </a:lnSpc>
              <a:defRPr sz="4000" b="0">
                <a:solidFill>
                  <a:schemeClr val="bg1"/>
                </a:solidFill>
                <a:latin typeface="+mj-lt"/>
              </a:defRPr>
            </a:lvl1pPr>
          </a:lstStyle>
          <a:p>
            <a:endParaRPr lang="en-BE" dirty="0"/>
          </a:p>
        </p:txBody>
      </p:sp>
      <p:sp>
        <p:nvSpPr>
          <p:cNvPr id="3" name="Text Placeholder 2">
            <a:extLst>
              <a:ext uri="{FF2B5EF4-FFF2-40B4-BE49-F238E27FC236}">
                <a16:creationId xmlns:a16="http://schemas.microsoft.com/office/drawing/2014/main" id="{7D112D68-E53C-6D4D-ACF3-19FA509DB4A1}"/>
              </a:ext>
            </a:extLst>
          </p:cNvPr>
          <p:cNvSpPr>
            <a:spLocks noGrp="1"/>
          </p:cNvSpPr>
          <p:nvPr>
            <p:ph type="body" idx="1"/>
          </p:nvPr>
        </p:nvSpPr>
        <p:spPr>
          <a:xfrm>
            <a:off x="1969096" y="4065430"/>
            <a:ext cx="2945803" cy="890246"/>
          </a:xfrm>
          <a:noFill/>
        </p:spPr>
        <p:txBody>
          <a:bodyPr wrap="none">
            <a:noAutofit/>
          </a:bodyPr>
          <a:lstStyle>
            <a:lvl1pPr marL="0" indent="0" algn="l">
              <a:spcBef>
                <a:spcPts val="0"/>
              </a:spcBef>
              <a:buNone/>
              <a:defRPr sz="2000" b="1">
                <a:solidFill>
                  <a:schemeClr val="bg1"/>
                </a:solidFill>
                <a:highlight>
                  <a:srgbClr val="97C218"/>
                </a:high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3"/>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4"/>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5"/>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6"/>
          <a:srcRect l="4792" r="4792"/>
          <a:stretch/>
        </p:blipFill>
        <p:spPr>
          <a:xfrm>
            <a:off x="9942546" y="5974973"/>
            <a:ext cx="1261327" cy="695046"/>
          </a:xfrm>
          <a:prstGeom prst="rect">
            <a:avLst/>
          </a:prstGeom>
        </p:spPr>
      </p:pic>
      <p:pic>
        <p:nvPicPr>
          <p:cNvPr id="14" name="Picture 13">
            <a:extLst>
              <a:ext uri="{FF2B5EF4-FFF2-40B4-BE49-F238E27FC236}">
                <a16:creationId xmlns:a16="http://schemas.microsoft.com/office/drawing/2014/main" id="{30593047-F3B5-8E4A-87BB-D7460BF33783}"/>
              </a:ext>
            </a:extLst>
          </p:cNvPr>
          <p:cNvPicPr>
            <a:picLocks noChangeAspect="1"/>
          </p:cNvPicPr>
          <p:nvPr userDrawn="1"/>
        </p:nvPicPr>
        <p:blipFill>
          <a:blip r:embed="rId7"/>
          <a:srcRect/>
          <a:stretch/>
        </p:blipFill>
        <p:spPr>
          <a:xfrm>
            <a:off x="1969097" y="997817"/>
            <a:ext cx="4231677" cy="1508871"/>
          </a:xfrm>
          <a:prstGeom prst="rect">
            <a:avLst/>
          </a:prstGeom>
        </p:spPr>
      </p:pic>
    </p:spTree>
    <p:extLst>
      <p:ext uri="{BB962C8B-B14F-4D97-AF65-F5344CB8AC3E}">
        <p14:creationId xmlns:p14="http://schemas.microsoft.com/office/powerpoint/2010/main" val="2361917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CB_Section_EN picture">
    <p:bg>
      <p:bgPr>
        <a:solidFill>
          <a:schemeClr val="tx1"/>
        </a:solidFill>
        <a:effectLst/>
      </p:bgPr>
    </p:bg>
    <p:spTree>
      <p:nvGrpSpPr>
        <p:cNvPr id="1" name=""/>
        <p:cNvGrpSpPr/>
        <p:nvPr/>
      </p:nvGrpSpPr>
      <p:grpSpPr>
        <a:xfrm>
          <a:off x="0" y="0"/>
          <a:ext cx="0" cy="0"/>
          <a:chOff x="0" y="0"/>
          <a:chExt cx="0" cy="0"/>
        </a:xfrm>
      </p:grpSpPr>
      <p:pic>
        <p:nvPicPr>
          <p:cNvPr id="15" name="Tijdelijke aanduiding voor afbeelding 5" descr="Afbeelding met person, persoon, binnen, plafond&#10;&#10;Automatisch gegenereerde beschrijving">
            <a:extLst>
              <a:ext uri="{FF2B5EF4-FFF2-40B4-BE49-F238E27FC236}">
                <a16:creationId xmlns:a16="http://schemas.microsoft.com/office/drawing/2014/main" id="{E1526299-629B-75D0-CED2-FA68A4CFE8C0}"/>
              </a:ext>
            </a:extLst>
          </p:cNvPr>
          <p:cNvPicPr>
            <a:picLocks noChangeAspect="1"/>
          </p:cNvPicPr>
          <p:nvPr userDrawn="1"/>
        </p:nvPicPr>
        <p:blipFill rotWithShape="1">
          <a:blip r:embed="rId2"/>
          <a:srcRect l="4235" t="22967" b="3606"/>
          <a:stretch/>
        </p:blipFill>
        <p:spPr>
          <a:xfrm>
            <a:off x="0" y="0"/>
            <a:ext cx="12192000" cy="6858000"/>
          </a:xfrm>
          <a:prstGeom prst="rect">
            <a:avLst/>
          </a:prstGeom>
        </p:spPr>
      </p:pic>
      <p:sp>
        <p:nvSpPr>
          <p:cNvPr id="18" name="Freeform 8">
            <a:extLst>
              <a:ext uri="{FF2B5EF4-FFF2-40B4-BE49-F238E27FC236}">
                <a16:creationId xmlns:a16="http://schemas.microsoft.com/office/drawing/2014/main" id="{1E788625-6E8A-95C0-D39C-64C83357A5F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1969096" y="2761867"/>
            <a:ext cx="9378354" cy="1399187"/>
          </a:xfrm>
          <a:effectLst>
            <a:outerShdw blurRad="50800" dist="76200" dir="2700000" algn="tl" rotWithShape="0">
              <a:prstClr val="black">
                <a:alpha val="30000"/>
              </a:prstClr>
            </a:outerShdw>
          </a:effectLst>
        </p:spPr>
        <p:txBody>
          <a:bodyPr anchor="t" anchorCtr="0"/>
          <a:lstStyle>
            <a:lvl1pPr algn="l">
              <a:lnSpc>
                <a:spcPct val="80000"/>
              </a:lnSpc>
              <a:defRPr sz="4000" b="0">
                <a:solidFill>
                  <a:schemeClr val="bg1"/>
                </a:solidFill>
                <a:latin typeface="+mj-lt"/>
              </a:defRPr>
            </a:lvl1pPr>
          </a:lstStyle>
          <a:p>
            <a:endParaRPr lang="en-BE" dirty="0"/>
          </a:p>
        </p:txBody>
      </p:sp>
      <p:sp>
        <p:nvSpPr>
          <p:cNvPr id="3" name="Text Placeholder 2">
            <a:extLst>
              <a:ext uri="{FF2B5EF4-FFF2-40B4-BE49-F238E27FC236}">
                <a16:creationId xmlns:a16="http://schemas.microsoft.com/office/drawing/2014/main" id="{7D112D68-E53C-6D4D-ACF3-19FA509DB4A1}"/>
              </a:ext>
            </a:extLst>
          </p:cNvPr>
          <p:cNvSpPr>
            <a:spLocks noGrp="1"/>
          </p:cNvSpPr>
          <p:nvPr>
            <p:ph type="body" idx="1"/>
          </p:nvPr>
        </p:nvSpPr>
        <p:spPr>
          <a:xfrm>
            <a:off x="1969096" y="4065430"/>
            <a:ext cx="2945803" cy="890246"/>
          </a:xfrm>
          <a:noFill/>
        </p:spPr>
        <p:txBody>
          <a:bodyPr wrap="none">
            <a:noAutofit/>
          </a:bodyPr>
          <a:lstStyle>
            <a:lvl1pPr marL="0" indent="0" algn="l">
              <a:spcBef>
                <a:spcPts val="0"/>
              </a:spcBef>
              <a:buNone/>
              <a:defRPr sz="2000" b="1">
                <a:solidFill>
                  <a:schemeClr val="bg1"/>
                </a:solidFill>
                <a:highlight>
                  <a:srgbClr val="97C218"/>
                </a:high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3"/>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4"/>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5"/>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6"/>
          <a:srcRect l="4792" r="4792"/>
          <a:stretch/>
        </p:blipFill>
        <p:spPr>
          <a:xfrm>
            <a:off x="9942546" y="5974973"/>
            <a:ext cx="1261327" cy="695046"/>
          </a:xfrm>
          <a:prstGeom prst="rect">
            <a:avLst/>
          </a:prstGeom>
        </p:spPr>
      </p:pic>
      <p:pic>
        <p:nvPicPr>
          <p:cNvPr id="14" name="Picture 13">
            <a:extLst>
              <a:ext uri="{FF2B5EF4-FFF2-40B4-BE49-F238E27FC236}">
                <a16:creationId xmlns:a16="http://schemas.microsoft.com/office/drawing/2014/main" id="{30593047-F3B5-8E4A-87BB-D7460BF33783}"/>
              </a:ext>
            </a:extLst>
          </p:cNvPr>
          <p:cNvPicPr>
            <a:picLocks noChangeAspect="1"/>
          </p:cNvPicPr>
          <p:nvPr userDrawn="1"/>
        </p:nvPicPr>
        <p:blipFill>
          <a:blip r:embed="rId7"/>
          <a:srcRect/>
          <a:stretch/>
        </p:blipFill>
        <p:spPr>
          <a:xfrm>
            <a:off x="1969097" y="997817"/>
            <a:ext cx="4231677" cy="1508870"/>
          </a:xfrm>
          <a:prstGeom prst="rect">
            <a:avLst/>
          </a:prstGeom>
        </p:spPr>
      </p:pic>
    </p:spTree>
    <p:extLst>
      <p:ext uri="{BB962C8B-B14F-4D97-AF65-F5344CB8AC3E}">
        <p14:creationId xmlns:p14="http://schemas.microsoft.com/office/powerpoint/2010/main" val="1397089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CB_Section_DE picture">
    <p:bg>
      <p:bgPr>
        <a:solidFill>
          <a:schemeClr val="tx1"/>
        </a:solidFill>
        <a:effectLst/>
      </p:bgPr>
    </p:bg>
    <p:spTree>
      <p:nvGrpSpPr>
        <p:cNvPr id="1" name=""/>
        <p:cNvGrpSpPr/>
        <p:nvPr/>
      </p:nvGrpSpPr>
      <p:grpSpPr>
        <a:xfrm>
          <a:off x="0" y="0"/>
          <a:ext cx="0" cy="0"/>
          <a:chOff x="0" y="0"/>
          <a:chExt cx="0" cy="0"/>
        </a:xfrm>
      </p:grpSpPr>
      <p:pic>
        <p:nvPicPr>
          <p:cNvPr id="15" name="Tijdelijke aanduiding voor afbeelding 5" descr="Afbeelding met person, persoon, binnen, plafond&#10;&#10;Automatisch gegenereerde beschrijving">
            <a:extLst>
              <a:ext uri="{FF2B5EF4-FFF2-40B4-BE49-F238E27FC236}">
                <a16:creationId xmlns:a16="http://schemas.microsoft.com/office/drawing/2014/main" id="{E1526299-629B-75D0-CED2-FA68A4CFE8C0}"/>
              </a:ext>
            </a:extLst>
          </p:cNvPr>
          <p:cNvPicPr>
            <a:picLocks noChangeAspect="1"/>
          </p:cNvPicPr>
          <p:nvPr userDrawn="1"/>
        </p:nvPicPr>
        <p:blipFill rotWithShape="1">
          <a:blip r:embed="rId2"/>
          <a:srcRect l="4235" t="22967" b="3606"/>
          <a:stretch/>
        </p:blipFill>
        <p:spPr>
          <a:xfrm>
            <a:off x="0" y="0"/>
            <a:ext cx="12192000" cy="6858000"/>
          </a:xfrm>
          <a:prstGeom prst="rect">
            <a:avLst/>
          </a:prstGeom>
        </p:spPr>
      </p:pic>
      <p:sp>
        <p:nvSpPr>
          <p:cNvPr id="18" name="Freeform 8">
            <a:extLst>
              <a:ext uri="{FF2B5EF4-FFF2-40B4-BE49-F238E27FC236}">
                <a16:creationId xmlns:a16="http://schemas.microsoft.com/office/drawing/2014/main" id="{1E788625-6E8A-95C0-D39C-64C83357A5F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1969096" y="2761867"/>
            <a:ext cx="9378354" cy="1399187"/>
          </a:xfrm>
          <a:effectLst>
            <a:outerShdw blurRad="50800" dist="76200" dir="2700000" algn="tl" rotWithShape="0">
              <a:prstClr val="black">
                <a:alpha val="30000"/>
              </a:prstClr>
            </a:outerShdw>
          </a:effectLst>
        </p:spPr>
        <p:txBody>
          <a:bodyPr anchor="t" anchorCtr="0"/>
          <a:lstStyle>
            <a:lvl1pPr algn="l">
              <a:lnSpc>
                <a:spcPct val="80000"/>
              </a:lnSpc>
              <a:defRPr sz="4000" b="0">
                <a:solidFill>
                  <a:schemeClr val="bg1"/>
                </a:solidFill>
                <a:latin typeface="+mj-lt"/>
              </a:defRPr>
            </a:lvl1pPr>
          </a:lstStyle>
          <a:p>
            <a:endParaRPr lang="en-BE" dirty="0"/>
          </a:p>
        </p:txBody>
      </p:sp>
      <p:sp>
        <p:nvSpPr>
          <p:cNvPr id="3" name="Text Placeholder 2">
            <a:extLst>
              <a:ext uri="{FF2B5EF4-FFF2-40B4-BE49-F238E27FC236}">
                <a16:creationId xmlns:a16="http://schemas.microsoft.com/office/drawing/2014/main" id="{7D112D68-E53C-6D4D-ACF3-19FA509DB4A1}"/>
              </a:ext>
            </a:extLst>
          </p:cNvPr>
          <p:cNvSpPr>
            <a:spLocks noGrp="1"/>
          </p:cNvSpPr>
          <p:nvPr>
            <p:ph type="body" idx="1"/>
          </p:nvPr>
        </p:nvSpPr>
        <p:spPr>
          <a:xfrm>
            <a:off x="1969098" y="4065430"/>
            <a:ext cx="2945802" cy="890246"/>
          </a:xfrm>
          <a:noFill/>
        </p:spPr>
        <p:txBody>
          <a:bodyPr wrap="none">
            <a:noAutofit/>
          </a:bodyPr>
          <a:lstStyle>
            <a:lvl1pPr marL="0" indent="0" algn="l">
              <a:spcBef>
                <a:spcPts val="0"/>
              </a:spcBef>
              <a:buNone/>
              <a:defRPr sz="2000" b="1">
                <a:solidFill>
                  <a:schemeClr val="bg1"/>
                </a:solidFill>
                <a:highlight>
                  <a:srgbClr val="97C218"/>
                </a:high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3"/>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4"/>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5"/>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6"/>
          <a:srcRect l="4792" r="4792"/>
          <a:stretch/>
        </p:blipFill>
        <p:spPr>
          <a:xfrm>
            <a:off x="9942546" y="5974973"/>
            <a:ext cx="1261327" cy="695046"/>
          </a:xfrm>
          <a:prstGeom prst="rect">
            <a:avLst/>
          </a:prstGeom>
        </p:spPr>
      </p:pic>
      <p:pic>
        <p:nvPicPr>
          <p:cNvPr id="14" name="Picture 13">
            <a:extLst>
              <a:ext uri="{FF2B5EF4-FFF2-40B4-BE49-F238E27FC236}">
                <a16:creationId xmlns:a16="http://schemas.microsoft.com/office/drawing/2014/main" id="{30593047-F3B5-8E4A-87BB-D7460BF33783}"/>
              </a:ext>
            </a:extLst>
          </p:cNvPr>
          <p:cNvPicPr>
            <a:picLocks noChangeAspect="1"/>
          </p:cNvPicPr>
          <p:nvPr userDrawn="1"/>
        </p:nvPicPr>
        <p:blipFill>
          <a:blip r:embed="rId7"/>
          <a:srcRect/>
          <a:stretch/>
        </p:blipFill>
        <p:spPr>
          <a:xfrm>
            <a:off x="1969098" y="997817"/>
            <a:ext cx="4231675" cy="1508870"/>
          </a:xfrm>
          <a:prstGeom prst="rect">
            <a:avLst/>
          </a:prstGeom>
        </p:spPr>
      </p:pic>
    </p:spTree>
    <p:extLst>
      <p:ext uri="{BB962C8B-B14F-4D97-AF65-F5344CB8AC3E}">
        <p14:creationId xmlns:p14="http://schemas.microsoft.com/office/powerpoint/2010/main" val="3825524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47E144-7826-814A-AF0F-C72AE95EBC12}"/>
              </a:ext>
            </a:extLst>
          </p:cNvPr>
          <p:cNvSpPr>
            <a:spLocks noGrp="1"/>
          </p:cNvSpPr>
          <p:nvPr>
            <p:ph type="title"/>
          </p:nvPr>
        </p:nvSpPr>
        <p:spPr>
          <a:xfrm>
            <a:off x="1986454" y="365125"/>
            <a:ext cx="9367345" cy="1281113"/>
          </a:xfrm>
          <a:prstGeom prst="rect">
            <a:avLst/>
          </a:prstGeom>
        </p:spPr>
        <p:txBody>
          <a:bodyPr vert="horz" lIns="0" tIns="0" rIns="0" bIns="0" rtlCol="0" anchor="b" anchorCtr="0">
            <a:noAutofit/>
          </a:bodyPr>
          <a:lstStyle/>
          <a:p>
            <a:r>
              <a:rPr lang="en-GB" dirty="0"/>
              <a:t>Click to edit Master title style</a:t>
            </a:r>
            <a:endParaRPr lang="en-BE" dirty="0"/>
          </a:p>
        </p:txBody>
      </p:sp>
      <p:sp>
        <p:nvSpPr>
          <p:cNvPr id="3" name="Text Placeholder 2">
            <a:extLst>
              <a:ext uri="{FF2B5EF4-FFF2-40B4-BE49-F238E27FC236}">
                <a16:creationId xmlns:a16="http://schemas.microsoft.com/office/drawing/2014/main" id="{B1B4F6E2-CC96-E648-AC3D-D8F7ADAB2EAB}"/>
              </a:ext>
            </a:extLst>
          </p:cNvPr>
          <p:cNvSpPr>
            <a:spLocks noGrp="1"/>
          </p:cNvSpPr>
          <p:nvPr>
            <p:ph type="body" idx="1"/>
          </p:nvPr>
        </p:nvSpPr>
        <p:spPr>
          <a:xfrm>
            <a:off x="1986454" y="1954923"/>
            <a:ext cx="9367346" cy="4222039"/>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sp>
        <p:nvSpPr>
          <p:cNvPr id="4" name="Date Placeholder 3">
            <a:extLst>
              <a:ext uri="{FF2B5EF4-FFF2-40B4-BE49-F238E27FC236}">
                <a16:creationId xmlns:a16="http://schemas.microsoft.com/office/drawing/2014/main" id="{CF16E37C-4659-7840-BCA9-961217B0DA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66E15D-311A-6346-A893-1EB59632646A}" type="datetimeFigureOut">
              <a:rPr lang="en-BE" smtClean="0"/>
              <a:t>10/27/2022</a:t>
            </a:fld>
            <a:endParaRPr lang="en-BE"/>
          </a:p>
        </p:txBody>
      </p:sp>
      <p:sp>
        <p:nvSpPr>
          <p:cNvPr id="5" name="Footer Placeholder 4">
            <a:extLst>
              <a:ext uri="{FF2B5EF4-FFF2-40B4-BE49-F238E27FC236}">
                <a16:creationId xmlns:a16="http://schemas.microsoft.com/office/drawing/2014/main" id="{23CEFCA8-592F-3841-B5F8-DC32118FAC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Slide Number Placeholder 5">
            <a:extLst>
              <a:ext uri="{FF2B5EF4-FFF2-40B4-BE49-F238E27FC236}">
                <a16:creationId xmlns:a16="http://schemas.microsoft.com/office/drawing/2014/main" id="{221B9DC9-0937-E54B-B22E-7212E216BE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D7551-C9F5-F74A-8C7F-F89F0E73996B}" type="slidenum">
              <a:rPr lang="en-BE" smtClean="0"/>
              <a:t>‹#›</a:t>
            </a:fld>
            <a:endParaRPr lang="en-BE"/>
          </a:p>
        </p:txBody>
      </p:sp>
    </p:spTree>
    <p:extLst>
      <p:ext uri="{BB962C8B-B14F-4D97-AF65-F5344CB8AC3E}">
        <p14:creationId xmlns:p14="http://schemas.microsoft.com/office/powerpoint/2010/main" val="4023138100"/>
      </p:ext>
    </p:extLst>
  </p:cSld>
  <p:clrMap bg1="lt1" tx1="dk1" bg2="lt2" tx2="dk2" accent1="accent1" accent2="accent2" accent3="accent3" accent4="accent4" accent5="accent5" accent6="accent6" hlink="hlink" folHlink="folHlink"/>
  <p:sldLayoutIdLst>
    <p:sldLayoutId id="2147483682" r:id="rId1"/>
    <p:sldLayoutId id="2147483651" r:id="rId2"/>
    <p:sldLayoutId id="2147483660" r:id="rId3"/>
    <p:sldLayoutId id="2147483661" r:id="rId4"/>
    <p:sldLayoutId id="2147483662" r:id="rId5"/>
    <p:sldLayoutId id="2147483669" r:id="rId6"/>
    <p:sldLayoutId id="2147483665" r:id="rId7"/>
    <p:sldLayoutId id="2147483666" r:id="rId8"/>
    <p:sldLayoutId id="2147483667" r:id="rId9"/>
    <p:sldLayoutId id="2147483663" r:id="rId10"/>
    <p:sldLayoutId id="2147483672" r:id="rId11"/>
    <p:sldLayoutId id="2147483673" r:id="rId12"/>
    <p:sldLayoutId id="2147483674" r:id="rId13"/>
    <p:sldLayoutId id="2147483668" r:id="rId14"/>
    <p:sldLayoutId id="2147483664" r:id="rId15"/>
    <p:sldLayoutId id="2147483670" r:id="rId16"/>
    <p:sldLayoutId id="2147483652" r:id="rId17"/>
    <p:sldLayoutId id="2147483653" r:id="rId18"/>
    <p:sldLayoutId id="2147483654" r:id="rId19"/>
    <p:sldLayoutId id="2147483675" r:id="rId20"/>
    <p:sldLayoutId id="2147483676" r:id="rId21"/>
    <p:sldLayoutId id="2147483671" r:id="rId22"/>
    <p:sldLayoutId id="2147483677" r:id="rId23"/>
    <p:sldLayoutId id="2147483678" r:id="rId24"/>
    <p:sldLayoutId id="2147483655" r:id="rId25"/>
    <p:sldLayoutId id="2147483656" r:id="rId26"/>
    <p:sldLayoutId id="2147483657" r:id="rId27"/>
    <p:sldLayoutId id="2147483658" r:id="rId28"/>
    <p:sldLayoutId id="2147483659" r:id="rId29"/>
    <p:sldLayoutId id="2147483679" r:id="rId30"/>
    <p:sldLayoutId id="2147483680" r:id="rId31"/>
  </p:sldLayoutIdLst>
  <p:txStyles>
    <p:titleStyle>
      <a:lvl1pPr algn="l" defTabSz="914400" rtl="0" eaLnBrk="1" latinLnBrk="0" hangingPunct="1">
        <a:lnSpc>
          <a:spcPct val="90000"/>
        </a:lnSpc>
        <a:spcBef>
          <a:spcPct val="0"/>
        </a:spcBef>
        <a:buNone/>
        <a:defRPr sz="40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hyperlink" Target="https://www.safeonweb.be/fr/actualite/attention-au-dangereux-virus-flubot-ne-cliquez-pas-sur-les-sms-suspects" TargetMode="External"/><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shorts/Ikb7kfIZ46s" TargetMode="Externa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0.jp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png"/><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2" Type="http://schemas.openxmlformats.org/officeDocument/2006/relationships/hyperlink" Target="https://www.safeonweb.be/nl/beveilig-mobiele-toestellen"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hyperlink" Target="http://www.safeonweb.be/" TargetMode="Externa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5.xml"/><Relationship Id="rId1" Type="http://schemas.openxmlformats.org/officeDocument/2006/relationships/video" Target="https://www.youtube.com/embed/Y2jEwzZbR4Q?feature=oembed"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B7AE077-BDFF-4798-96DF-62F86E82913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1868" b="21868"/>
          <a:stretch>
            <a:fillRect/>
          </a:stretch>
        </p:blipFill>
        <p:spPr>
          <a:xfrm>
            <a:off x="2520344" y="980903"/>
            <a:ext cx="7566948" cy="4257517"/>
          </a:xfrm>
        </p:spPr>
      </p:pic>
    </p:spTree>
    <p:extLst>
      <p:ext uri="{BB962C8B-B14F-4D97-AF65-F5344CB8AC3E}">
        <p14:creationId xmlns:p14="http://schemas.microsoft.com/office/powerpoint/2010/main" val="157728638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c 10">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3C4038A-004A-F0DE-46D1-BC4D6889D001}"/>
              </a:ext>
            </a:extLst>
          </p:cNvPr>
          <p:cNvSpPr>
            <a:spLocks noGrp="1"/>
          </p:cNvSpPr>
          <p:nvPr>
            <p:ph type="title"/>
          </p:nvPr>
        </p:nvSpPr>
        <p:spPr>
          <a:xfrm>
            <a:off x="7080738" y="647593"/>
            <a:ext cx="4467792" cy="3060541"/>
          </a:xfrm>
        </p:spPr>
        <p:txBody>
          <a:bodyPr vert="horz" lIns="91440" tIns="45720" rIns="91440" bIns="45720" rtlCol="0" anchor="b">
            <a:normAutofit/>
          </a:bodyPr>
          <a:lstStyle/>
          <a:p>
            <a:pPr algn="ctr"/>
            <a:r>
              <a:rPr lang="en-US" sz="6000" kern="1200" dirty="0" err="1">
                <a:solidFill>
                  <a:srgbClr val="FFFFFF"/>
                </a:solidFill>
                <a:latin typeface="+mj-lt"/>
                <a:ea typeface="+mj-ea"/>
                <a:cs typeface="+mj-cs"/>
              </a:rPr>
              <a:t>Stap</a:t>
            </a:r>
            <a:r>
              <a:rPr lang="en-US" sz="6000" kern="1200" dirty="0">
                <a:solidFill>
                  <a:srgbClr val="FFFFFF"/>
                </a:solidFill>
                <a:latin typeface="+mj-lt"/>
                <a:ea typeface="+mj-ea"/>
                <a:cs typeface="+mj-cs"/>
              </a:rPr>
              <a:t> 1 :</a:t>
            </a:r>
          </a:p>
        </p:txBody>
      </p:sp>
      <p:sp>
        <p:nvSpPr>
          <p:cNvPr id="3" name="Tijdelijke aanduiding voor tekst 2">
            <a:extLst>
              <a:ext uri="{FF2B5EF4-FFF2-40B4-BE49-F238E27FC236}">
                <a16:creationId xmlns:a16="http://schemas.microsoft.com/office/drawing/2014/main" id="{A372D479-1CE4-A47C-0CCE-07E384107286}"/>
              </a:ext>
            </a:extLst>
          </p:cNvPr>
          <p:cNvSpPr>
            <a:spLocks noGrp="1"/>
          </p:cNvSpPr>
          <p:nvPr>
            <p:ph type="body" sz="quarter" idx="13"/>
          </p:nvPr>
        </p:nvSpPr>
        <p:spPr>
          <a:xfrm>
            <a:off x="7080738" y="3800209"/>
            <a:ext cx="4467792" cy="2410198"/>
          </a:xfrm>
        </p:spPr>
        <p:txBody>
          <a:bodyPr vert="horz" lIns="91440" tIns="45720" rIns="91440" bIns="45720" rtlCol="0">
            <a:normAutofit/>
          </a:bodyPr>
          <a:lstStyle/>
          <a:p>
            <a:pPr marL="0" indent="0" algn="ctr">
              <a:buNone/>
            </a:pPr>
            <a:r>
              <a:rPr lang="nl-BE" kern="1200" dirty="0">
                <a:solidFill>
                  <a:srgbClr val="FFFFFF"/>
                </a:solidFill>
                <a:latin typeface="+mn-lt"/>
                <a:ea typeface="+mn-ea"/>
                <a:cs typeface="+mn-cs"/>
              </a:rPr>
              <a:t>Download enkel apps uit officiële app winkels</a:t>
            </a:r>
          </a:p>
        </p:txBody>
      </p:sp>
      <p:sp>
        <p:nvSpPr>
          <p:cNvPr id="13" name="Oval 12">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368"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oogle Play Vector Art, Icons, and Graphics for Free Download">
            <a:extLst>
              <a:ext uri="{FF2B5EF4-FFF2-40B4-BE49-F238E27FC236}">
                <a16:creationId xmlns:a16="http://schemas.microsoft.com/office/drawing/2014/main" id="{7736744D-731E-4DD3-BFD4-08BEC6AD1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306747" y="2014225"/>
            <a:ext cx="4252055" cy="2829549"/>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491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c 10">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3C4038A-004A-F0DE-46D1-BC4D6889D001}"/>
              </a:ext>
            </a:extLst>
          </p:cNvPr>
          <p:cNvSpPr>
            <a:spLocks noGrp="1"/>
          </p:cNvSpPr>
          <p:nvPr>
            <p:ph type="title"/>
          </p:nvPr>
        </p:nvSpPr>
        <p:spPr>
          <a:xfrm>
            <a:off x="7080738" y="647593"/>
            <a:ext cx="4467792" cy="3060541"/>
          </a:xfrm>
        </p:spPr>
        <p:txBody>
          <a:bodyPr vert="horz" lIns="91440" tIns="45720" rIns="91440" bIns="45720" rtlCol="0" anchor="b">
            <a:normAutofit/>
          </a:bodyPr>
          <a:lstStyle/>
          <a:p>
            <a:pPr algn="ctr"/>
            <a:r>
              <a:rPr lang="en-US" sz="6000" kern="1200" dirty="0" err="1">
                <a:solidFill>
                  <a:srgbClr val="FFFFFF"/>
                </a:solidFill>
                <a:latin typeface="+mj-lt"/>
                <a:ea typeface="+mj-ea"/>
                <a:cs typeface="+mj-cs"/>
              </a:rPr>
              <a:t>Stap</a:t>
            </a:r>
            <a:r>
              <a:rPr lang="en-US" sz="6000" kern="1200" dirty="0">
                <a:solidFill>
                  <a:srgbClr val="FFFFFF"/>
                </a:solidFill>
                <a:latin typeface="+mj-lt"/>
                <a:ea typeface="+mj-ea"/>
                <a:cs typeface="+mj-cs"/>
              </a:rPr>
              <a:t> 2 :</a:t>
            </a:r>
          </a:p>
        </p:txBody>
      </p:sp>
      <p:sp>
        <p:nvSpPr>
          <p:cNvPr id="3" name="Tijdelijke aanduiding voor tekst 2">
            <a:extLst>
              <a:ext uri="{FF2B5EF4-FFF2-40B4-BE49-F238E27FC236}">
                <a16:creationId xmlns:a16="http://schemas.microsoft.com/office/drawing/2014/main" id="{A372D479-1CE4-A47C-0CCE-07E384107286}"/>
              </a:ext>
            </a:extLst>
          </p:cNvPr>
          <p:cNvSpPr>
            <a:spLocks noGrp="1"/>
          </p:cNvSpPr>
          <p:nvPr>
            <p:ph type="body" sz="quarter" idx="13"/>
          </p:nvPr>
        </p:nvSpPr>
        <p:spPr>
          <a:xfrm>
            <a:off x="7080738" y="3800209"/>
            <a:ext cx="4467792" cy="2410198"/>
          </a:xfrm>
        </p:spPr>
        <p:txBody>
          <a:bodyPr vert="horz" lIns="91440" tIns="45720" rIns="91440" bIns="45720" rtlCol="0">
            <a:normAutofit/>
          </a:bodyPr>
          <a:lstStyle/>
          <a:p>
            <a:pPr marL="0" indent="0" algn="ctr">
              <a:buNone/>
            </a:pPr>
            <a:r>
              <a:rPr lang="nl-BE" kern="1200" dirty="0">
                <a:solidFill>
                  <a:srgbClr val="FFFFFF"/>
                </a:solidFill>
                <a:latin typeface="+mn-lt"/>
                <a:ea typeface="+mn-ea"/>
                <a:cs typeface="+mn-cs"/>
              </a:rPr>
              <a:t>Kijk uit voor verdachte berichten</a:t>
            </a:r>
            <a:endParaRPr lang="en-US" kern="1200" dirty="0">
              <a:solidFill>
                <a:srgbClr val="FFFFFF"/>
              </a:solidFill>
              <a:latin typeface="+mn-lt"/>
              <a:ea typeface="+mn-ea"/>
              <a:cs typeface="+mn-cs"/>
            </a:endParaRPr>
          </a:p>
        </p:txBody>
      </p:sp>
      <p:sp>
        <p:nvSpPr>
          <p:cNvPr id="13" name="Oval 12">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368"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extLst>
              <a:ext uri="{FF2B5EF4-FFF2-40B4-BE49-F238E27FC236}">
                <a16:creationId xmlns:a16="http://schemas.microsoft.com/office/drawing/2014/main" id="{8BD0B304-0D9C-42E7-9B2A-6A0613DFC249}"/>
              </a:ext>
            </a:extLst>
          </p:cNvPr>
          <p:cNvPicPr>
            <a:picLocks noChangeAspect="1"/>
          </p:cNvPicPr>
          <p:nvPr/>
        </p:nvPicPr>
        <p:blipFill rotWithShape="1">
          <a:blip r:embed="rId4"/>
          <a:srcRect t="29979" r="11861"/>
          <a:stretch/>
        </p:blipFill>
        <p:spPr bwMode="auto">
          <a:xfrm>
            <a:off x="566198" y="2414156"/>
            <a:ext cx="5714860" cy="21034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75501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C4FDBE2-32F7-4AC4-A40C-C51C65B1D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Freeform: Shape 19">
            <a:extLst>
              <a:ext uri="{FF2B5EF4-FFF2-40B4-BE49-F238E27FC236}">
                <a16:creationId xmlns:a16="http://schemas.microsoft.com/office/drawing/2014/main" id="{2587169E-2A0C-4EEA-BF70-71E2BC404F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29686" cy="3469184"/>
          </a:xfrm>
          <a:custGeom>
            <a:avLst/>
            <a:gdLst>
              <a:gd name="connsiteX0" fmla="*/ 0 w 4229686"/>
              <a:gd name="connsiteY0" fmla="*/ 0 h 3469184"/>
              <a:gd name="connsiteX1" fmla="*/ 3937282 w 4229686"/>
              <a:gd name="connsiteY1" fmla="*/ 0 h 3469184"/>
              <a:gd name="connsiteX2" fmla="*/ 3947509 w 4229686"/>
              <a:gd name="connsiteY2" fmla="*/ 16834 h 3469184"/>
              <a:gd name="connsiteX3" fmla="*/ 4229686 w 4229686"/>
              <a:gd name="connsiteY3" fmla="*/ 1131238 h 3469184"/>
              <a:gd name="connsiteX4" fmla="*/ 1891740 w 4229686"/>
              <a:gd name="connsiteY4" fmla="*/ 3469184 h 3469184"/>
              <a:gd name="connsiteX5" fmla="*/ 87667 w 4229686"/>
              <a:gd name="connsiteY5" fmla="*/ 2618389 h 3469184"/>
              <a:gd name="connsiteX6" fmla="*/ 0 w 4229686"/>
              <a:gd name="connsiteY6" fmla="*/ 2501153 h 346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9686" h="3469184">
                <a:moveTo>
                  <a:pt x="0" y="0"/>
                </a:moveTo>
                <a:lnTo>
                  <a:pt x="3937282" y="0"/>
                </a:lnTo>
                <a:lnTo>
                  <a:pt x="3947509" y="16834"/>
                </a:lnTo>
                <a:cubicBezTo>
                  <a:pt x="4127466" y="348105"/>
                  <a:pt x="4229686" y="727734"/>
                  <a:pt x="4229686" y="1131238"/>
                </a:cubicBezTo>
                <a:cubicBezTo>
                  <a:pt x="4229686" y="2422450"/>
                  <a:pt x="3182952" y="3469184"/>
                  <a:pt x="1891740" y="3469184"/>
                </a:cubicBezTo>
                <a:cubicBezTo>
                  <a:pt x="1165433" y="3469184"/>
                  <a:pt x="516481" y="3137991"/>
                  <a:pt x="87667" y="2618389"/>
                </a:cubicBezTo>
                <a:lnTo>
                  <a:pt x="0" y="25011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Oval 21">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1645" y="3853046"/>
            <a:ext cx="457824" cy="4454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6EB9B19-D8F1-4EB1-AA3B-A92D9BCE2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94561" y="2928977"/>
            <a:ext cx="5010226" cy="3929025"/>
          </a:xfrm>
          <a:custGeom>
            <a:avLst/>
            <a:gdLst>
              <a:gd name="connsiteX0" fmla="*/ 2505113 w 5010226"/>
              <a:gd name="connsiteY0" fmla="*/ 0 h 3929025"/>
              <a:gd name="connsiteX1" fmla="*/ 5010226 w 5010226"/>
              <a:gd name="connsiteY1" fmla="*/ 2505113 h 3929025"/>
              <a:gd name="connsiteX2" fmla="*/ 4582392 w 5010226"/>
              <a:gd name="connsiteY2" fmla="*/ 3905746 h 3929025"/>
              <a:gd name="connsiteX3" fmla="*/ 4564985 w 5010226"/>
              <a:gd name="connsiteY3" fmla="*/ 3929025 h 3929025"/>
              <a:gd name="connsiteX4" fmla="*/ 445242 w 5010226"/>
              <a:gd name="connsiteY4" fmla="*/ 3929025 h 3929025"/>
              <a:gd name="connsiteX5" fmla="*/ 427834 w 5010226"/>
              <a:gd name="connsiteY5" fmla="*/ 3905746 h 3929025"/>
              <a:gd name="connsiteX6" fmla="*/ 0 w 5010226"/>
              <a:gd name="connsiteY6" fmla="*/ 2505113 h 3929025"/>
              <a:gd name="connsiteX7" fmla="*/ 2505113 w 5010226"/>
              <a:gd name="connsiteY7" fmla="*/ 0 h 39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10226" h="3929025">
                <a:moveTo>
                  <a:pt x="2505113" y="0"/>
                </a:moveTo>
                <a:cubicBezTo>
                  <a:pt x="3888649" y="0"/>
                  <a:pt x="5010226" y="1121577"/>
                  <a:pt x="5010226" y="2505113"/>
                </a:cubicBezTo>
                <a:cubicBezTo>
                  <a:pt x="5010226" y="3023939"/>
                  <a:pt x="4852505" y="3505927"/>
                  <a:pt x="4582392" y="3905746"/>
                </a:cubicBezTo>
                <a:lnTo>
                  <a:pt x="4564985" y="3929025"/>
                </a:lnTo>
                <a:lnTo>
                  <a:pt x="445242" y="3929025"/>
                </a:lnTo>
                <a:lnTo>
                  <a:pt x="427834" y="3905746"/>
                </a:lnTo>
                <a:cubicBezTo>
                  <a:pt x="157722" y="3505927"/>
                  <a:pt x="0" y="3023939"/>
                  <a:pt x="0" y="2505113"/>
                </a:cubicBezTo>
                <a:cubicBezTo>
                  <a:pt x="0" y="1121577"/>
                  <a:pt x="1121577" y="0"/>
                  <a:pt x="25051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Arc 25">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915428">
            <a:off x="8549639" y="1895148"/>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3C4038A-004A-F0DE-46D1-BC4D6889D001}"/>
              </a:ext>
            </a:extLst>
          </p:cNvPr>
          <p:cNvSpPr>
            <a:spLocks noGrp="1"/>
          </p:cNvSpPr>
          <p:nvPr>
            <p:ph type="title"/>
          </p:nvPr>
        </p:nvSpPr>
        <p:spPr>
          <a:xfrm>
            <a:off x="7104787" y="774936"/>
            <a:ext cx="4425551" cy="2387600"/>
          </a:xfrm>
        </p:spPr>
        <p:txBody>
          <a:bodyPr vert="horz" lIns="91440" tIns="45720" rIns="91440" bIns="45720" rtlCol="0" anchor="b">
            <a:normAutofit/>
          </a:bodyPr>
          <a:lstStyle/>
          <a:p>
            <a:r>
              <a:rPr lang="en-US" sz="6000" dirty="0" err="1">
                <a:solidFill>
                  <a:srgbClr val="FFFFFF"/>
                </a:solidFill>
              </a:rPr>
              <a:t>Stap</a:t>
            </a:r>
            <a:r>
              <a:rPr lang="en-US" sz="6000" dirty="0">
                <a:solidFill>
                  <a:srgbClr val="FFFFFF"/>
                </a:solidFill>
              </a:rPr>
              <a:t> 3 :</a:t>
            </a:r>
          </a:p>
        </p:txBody>
      </p:sp>
      <p:sp>
        <p:nvSpPr>
          <p:cNvPr id="3" name="Tijdelijke aanduiding voor tekst 2">
            <a:extLst>
              <a:ext uri="{FF2B5EF4-FFF2-40B4-BE49-F238E27FC236}">
                <a16:creationId xmlns:a16="http://schemas.microsoft.com/office/drawing/2014/main" id="{A372D479-1CE4-A47C-0CCE-07E384107286}"/>
              </a:ext>
            </a:extLst>
          </p:cNvPr>
          <p:cNvSpPr>
            <a:spLocks noGrp="1"/>
          </p:cNvSpPr>
          <p:nvPr>
            <p:ph type="body" sz="quarter" idx="13"/>
          </p:nvPr>
        </p:nvSpPr>
        <p:spPr>
          <a:xfrm>
            <a:off x="7104787" y="3254610"/>
            <a:ext cx="4425551" cy="1881751"/>
          </a:xfrm>
        </p:spPr>
        <p:txBody>
          <a:bodyPr vert="horz" lIns="91440" tIns="45720" rIns="91440" bIns="45720" rtlCol="0">
            <a:normAutofit/>
          </a:bodyPr>
          <a:lstStyle/>
          <a:p>
            <a:pPr marL="0" indent="0">
              <a:buNone/>
            </a:pPr>
            <a:r>
              <a:rPr lang="en-US" dirty="0" err="1">
                <a:solidFill>
                  <a:srgbClr val="FFFFFF"/>
                </a:solidFill>
              </a:rPr>
              <a:t>Negeer</a:t>
            </a:r>
            <a:r>
              <a:rPr lang="en-US" dirty="0">
                <a:solidFill>
                  <a:srgbClr val="FFFFFF"/>
                </a:solidFill>
              </a:rPr>
              <a:t> </a:t>
            </a:r>
            <a:r>
              <a:rPr lang="en-US" dirty="0" err="1">
                <a:solidFill>
                  <a:srgbClr val="FFFFFF"/>
                </a:solidFill>
              </a:rPr>
              <a:t>veiligheidswaarschuwingen</a:t>
            </a:r>
            <a:r>
              <a:rPr lang="en-US" dirty="0">
                <a:solidFill>
                  <a:srgbClr val="FFFFFF"/>
                </a:solidFill>
              </a:rPr>
              <a:t> </a:t>
            </a:r>
            <a:r>
              <a:rPr lang="en-US" dirty="0" err="1">
                <a:solidFill>
                  <a:srgbClr val="FFFFFF"/>
                </a:solidFill>
              </a:rPr>
              <a:t>niet</a:t>
            </a:r>
            <a:endParaRPr lang="en-US" dirty="0">
              <a:solidFill>
                <a:srgbClr val="FFFFFF"/>
              </a:solidFill>
            </a:endParaRPr>
          </a:p>
        </p:txBody>
      </p:sp>
      <p:pic>
        <p:nvPicPr>
          <p:cNvPr id="10" name="Picture 9" descr="Application&#10;&#10;Description automatically generated with low confidence">
            <a:extLst>
              <a:ext uri="{FF2B5EF4-FFF2-40B4-BE49-F238E27FC236}">
                <a16:creationId xmlns:a16="http://schemas.microsoft.com/office/drawing/2014/main" id="{939E43D6-D99B-4C13-B797-42D874AA99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482" y="98209"/>
            <a:ext cx="1984150" cy="3064327"/>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pic>
        <p:nvPicPr>
          <p:cNvPr id="12" name="Picture 11" descr="Graphical user interface, text, application, email&#10;&#10;Description automatically generated">
            <a:extLst>
              <a:ext uri="{FF2B5EF4-FFF2-40B4-BE49-F238E27FC236}">
                <a16:creationId xmlns:a16="http://schemas.microsoft.com/office/drawing/2014/main" id="{C1717B8A-81DC-4605-A3B6-E0F775292D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6211" y="3810150"/>
            <a:ext cx="2865826" cy="2736864"/>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spTree>
    <p:extLst>
      <p:ext uri="{BB962C8B-B14F-4D97-AF65-F5344CB8AC3E}">
        <p14:creationId xmlns:p14="http://schemas.microsoft.com/office/powerpoint/2010/main" val="2726500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1C4FDBE2-32F7-4AC4-A40C-C51C65B1D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Freeform: Shape 45">
            <a:extLst>
              <a:ext uri="{FF2B5EF4-FFF2-40B4-BE49-F238E27FC236}">
                <a16:creationId xmlns:a16="http://schemas.microsoft.com/office/drawing/2014/main" id="{2587169E-2A0C-4EEA-BF70-71E2BC404F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29686" cy="3469184"/>
          </a:xfrm>
          <a:custGeom>
            <a:avLst/>
            <a:gdLst>
              <a:gd name="connsiteX0" fmla="*/ 0 w 4229686"/>
              <a:gd name="connsiteY0" fmla="*/ 0 h 3469184"/>
              <a:gd name="connsiteX1" fmla="*/ 3937282 w 4229686"/>
              <a:gd name="connsiteY1" fmla="*/ 0 h 3469184"/>
              <a:gd name="connsiteX2" fmla="*/ 3947509 w 4229686"/>
              <a:gd name="connsiteY2" fmla="*/ 16834 h 3469184"/>
              <a:gd name="connsiteX3" fmla="*/ 4229686 w 4229686"/>
              <a:gd name="connsiteY3" fmla="*/ 1131238 h 3469184"/>
              <a:gd name="connsiteX4" fmla="*/ 1891740 w 4229686"/>
              <a:gd name="connsiteY4" fmla="*/ 3469184 h 3469184"/>
              <a:gd name="connsiteX5" fmla="*/ 87667 w 4229686"/>
              <a:gd name="connsiteY5" fmla="*/ 2618389 h 3469184"/>
              <a:gd name="connsiteX6" fmla="*/ 0 w 4229686"/>
              <a:gd name="connsiteY6" fmla="*/ 2501153 h 346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9686" h="3469184">
                <a:moveTo>
                  <a:pt x="0" y="0"/>
                </a:moveTo>
                <a:lnTo>
                  <a:pt x="3937282" y="0"/>
                </a:lnTo>
                <a:lnTo>
                  <a:pt x="3947509" y="16834"/>
                </a:lnTo>
                <a:cubicBezTo>
                  <a:pt x="4127466" y="348105"/>
                  <a:pt x="4229686" y="727734"/>
                  <a:pt x="4229686" y="1131238"/>
                </a:cubicBezTo>
                <a:cubicBezTo>
                  <a:pt x="4229686" y="2422450"/>
                  <a:pt x="3182952" y="3469184"/>
                  <a:pt x="1891740" y="3469184"/>
                </a:cubicBezTo>
                <a:cubicBezTo>
                  <a:pt x="1165433" y="3469184"/>
                  <a:pt x="516481" y="3137991"/>
                  <a:pt x="87667" y="2618389"/>
                </a:cubicBezTo>
                <a:lnTo>
                  <a:pt x="0" y="25011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1645" y="3853046"/>
            <a:ext cx="457824" cy="4454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F6EB9B19-D8F1-4EB1-AA3B-A92D9BCE2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94561" y="2928977"/>
            <a:ext cx="5010226" cy="3929025"/>
          </a:xfrm>
          <a:custGeom>
            <a:avLst/>
            <a:gdLst>
              <a:gd name="connsiteX0" fmla="*/ 2505113 w 5010226"/>
              <a:gd name="connsiteY0" fmla="*/ 0 h 3929025"/>
              <a:gd name="connsiteX1" fmla="*/ 5010226 w 5010226"/>
              <a:gd name="connsiteY1" fmla="*/ 2505113 h 3929025"/>
              <a:gd name="connsiteX2" fmla="*/ 4582392 w 5010226"/>
              <a:gd name="connsiteY2" fmla="*/ 3905746 h 3929025"/>
              <a:gd name="connsiteX3" fmla="*/ 4564985 w 5010226"/>
              <a:gd name="connsiteY3" fmla="*/ 3929025 h 3929025"/>
              <a:gd name="connsiteX4" fmla="*/ 445242 w 5010226"/>
              <a:gd name="connsiteY4" fmla="*/ 3929025 h 3929025"/>
              <a:gd name="connsiteX5" fmla="*/ 427834 w 5010226"/>
              <a:gd name="connsiteY5" fmla="*/ 3905746 h 3929025"/>
              <a:gd name="connsiteX6" fmla="*/ 0 w 5010226"/>
              <a:gd name="connsiteY6" fmla="*/ 2505113 h 3929025"/>
              <a:gd name="connsiteX7" fmla="*/ 2505113 w 5010226"/>
              <a:gd name="connsiteY7" fmla="*/ 0 h 39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10226" h="3929025">
                <a:moveTo>
                  <a:pt x="2505113" y="0"/>
                </a:moveTo>
                <a:cubicBezTo>
                  <a:pt x="3888649" y="0"/>
                  <a:pt x="5010226" y="1121577"/>
                  <a:pt x="5010226" y="2505113"/>
                </a:cubicBezTo>
                <a:cubicBezTo>
                  <a:pt x="5010226" y="3023939"/>
                  <a:pt x="4852505" y="3505927"/>
                  <a:pt x="4582392" y="3905746"/>
                </a:cubicBezTo>
                <a:lnTo>
                  <a:pt x="4564985" y="3929025"/>
                </a:lnTo>
                <a:lnTo>
                  <a:pt x="445242" y="3929025"/>
                </a:lnTo>
                <a:lnTo>
                  <a:pt x="427834" y="3905746"/>
                </a:lnTo>
                <a:cubicBezTo>
                  <a:pt x="157722" y="3505927"/>
                  <a:pt x="0" y="3023939"/>
                  <a:pt x="0" y="2505113"/>
                </a:cubicBezTo>
                <a:cubicBezTo>
                  <a:pt x="0" y="1121577"/>
                  <a:pt x="1121577" y="0"/>
                  <a:pt x="25051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Arc 51">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915428">
            <a:off x="8549639" y="1895148"/>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3C4038A-004A-F0DE-46D1-BC4D6889D001}"/>
              </a:ext>
            </a:extLst>
          </p:cNvPr>
          <p:cNvSpPr>
            <a:spLocks noGrp="1"/>
          </p:cNvSpPr>
          <p:nvPr>
            <p:ph type="title"/>
          </p:nvPr>
        </p:nvSpPr>
        <p:spPr>
          <a:xfrm>
            <a:off x="7104787" y="774936"/>
            <a:ext cx="4425551" cy="2387600"/>
          </a:xfrm>
        </p:spPr>
        <p:txBody>
          <a:bodyPr vert="horz" lIns="91440" tIns="45720" rIns="91440" bIns="45720" rtlCol="0" anchor="b">
            <a:normAutofit/>
          </a:bodyPr>
          <a:lstStyle/>
          <a:p>
            <a:r>
              <a:rPr lang="en-US" sz="6000" dirty="0" err="1">
                <a:solidFill>
                  <a:srgbClr val="FFFFFF"/>
                </a:solidFill>
              </a:rPr>
              <a:t>Stap</a:t>
            </a:r>
            <a:r>
              <a:rPr lang="en-US" sz="6000" dirty="0">
                <a:solidFill>
                  <a:srgbClr val="FFFFFF"/>
                </a:solidFill>
              </a:rPr>
              <a:t> 4 :</a:t>
            </a:r>
          </a:p>
        </p:txBody>
      </p:sp>
      <p:sp>
        <p:nvSpPr>
          <p:cNvPr id="3" name="Tijdelijke aanduiding voor tekst 2">
            <a:extLst>
              <a:ext uri="{FF2B5EF4-FFF2-40B4-BE49-F238E27FC236}">
                <a16:creationId xmlns:a16="http://schemas.microsoft.com/office/drawing/2014/main" id="{A372D479-1CE4-A47C-0CCE-07E384107286}"/>
              </a:ext>
            </a:extLst>
          </p:cNvPr>
          <p:cNvSpPr>
            <a:spLocks noGrp="1"/>
          </p:cNvSpPr>
          <p:nvPr>
            <p:ph type="body" sz="quarter" idx="13"/>
          </p:nvPr>
        </p:nvSpPr>
        <p:spPr>
          <a:xfrm>
            <a:off x="7104787" y="3254610"/>
            <a:ext cx="4425551" cy="1881751"/>
          </a:xfrm>
        </p:spPr>
        <p:txBody>
          <a:bodyPr vert="horz" lIns="91440" tIns="45720" rIns="91440" bIns="45720" rtlCol="0">
            <a:normAutofit/>
          </a:bodyPr>
          <a:lstStyle/>
          <a:p>
            <a:pPr marL="0" indent="0">
              <a:buNone/>
            </a:pPr>
            <a:r>
              <a:rPr lang="nl-BE" dirty="0">
                <a:solidFill>
                  <a:srgbClr val="FFFFFF"/>
                </a:solidFill>
              </a:rPr>
              <a:t>Geef alleen minimale toegang aan apps</a:t>
            </a:r>
          </a:p>
        </p:txBody>
      </p:sp>
      <p:pic>
        <p:nvPicPr>
          <p:cNvPr id="13" name="Picture 12" descr="Graphical user interface, application&#10;&#10;Description automatically generated">
            <a:extLst>
              <a:ext uri="{FF2B5EF4-FFF2-40B4-BE49-F238E27FC236}">
                <a16:creationId xmlns:a16="http://schemas.microsoft.com/office/drawing/2014/main" id="{4163F59E-7402-4B6A-901C-509562EDCC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392" y="-277921"/>
            <a:ext cx="1732329" cy="3535365"/>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pic>
        <p:nvPicPr>
          <p:cNvPr id="11" name="Picture 10" descr="A screenshot of a phone&#10;&#10;Description automatically generated with medium confidence">
            <a:extLst>
              <a:ext uri="{FF2B5EF4-FFF2-40B4-BE49-F238E27FC236}">
                <a16:creationId xmlns:a16="http://schemas.microsoft.com/office/drawing/2014/main" id="{CD12123C-083A-426E-A031-CA5ED3EBD4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4264" y="3162536"/>
            <a:ext cx="1838492" cy="3695464"/>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spTree>
    <p:extLst>
      <p:ext uri="{BB962C8B-B14F-4D97-AF65-F5344CB8AC3E}">
        <p14:creationId xmlns:p14="http://schemas.microsoft.com/office/powerpoint/2010/main" val="2352394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3C4038A-004A-F0DE-46D1-BC4D6889D001}"/>
              </a:ext>
            </a:extLst>
          </p:cNvPr>
          <p:cNvSpPr>
            <a:spLocks noGrp="1"/>
          </p:cNvSpPr>
          <p:nvPr>
            <p:ph type="title"/>
          </p:nvPr>
        </p:nvSpPr>
        <p:spPr>
          <a:xfrm>
            <a:off x="7380407" y="743447"/>
            <a:ext cx="3973385" cy="3692028"/>
          </a:xfrm>
          <a:noFill/>
        </p:spPr>
        <p:txBody>
          <a:bodyPr vert="horz" lIns="91440" tIns="45720" rIns="91440" bIns="45720" rtlCol="0" anchor="b">
            <a:normAutofit/>
          </a:bodyPr>
          <a:lstStyle/>
          <a:p>
            <a:r>
              <a:rPr lang="en-US" sz="5200" dirty="0" err="1">
                <a:solidFill>
                  <a:schemeClr val="bg1"/>
                </a:solidFill>
              </a:rPr>
              <a:t>Stap</a:t>
            </a:r>
            <a:r>
              <a:rPr lang="en-US" sz="5200" dirty="0">
                <a:solidFill>
                  <a:schemeClr val="bg1"/>
                </a:solidFill>
              </a:rPr>
              <a:t> 5 :</a:t>
            </a:r>
          </a:p>
        </p:txBody>
      </p:sp>
      <p:sp>
        <p:nvSpPr>
          <p:cNvPr id="3" name="Tijdelijke aanduiding voor tekst 2">
            <a:extLst>
              <a:ext uri="{FF2B5EF4-FFF2-40B4-BE49-F238E27FC236}">
                <a16:creationId xmlns:a16="http://schemas.microsoft.com/office/drawing/2014/main" id="{A372D479-1CE4-A47C-0CCE-07E384107286}"/>
              </a:ext>
            </a:extLst>
          </p:cNvPr>
          <p:cNvSpPr>
            <a:spLocks noGrp="1"/>
          </p:cNvSpPr>
          <p:nvPr>
            <p:ph type="body" sz="quarter" idx="13"/>
          </p:nvPr>
        </p:nvSpPr>
        <p:spPr>
          <a:xfrm>
            <a:off x="7380408" y="4629234"/>
            <a:ext cx="3973386" cy="1485319"/>
          </a:xfrm>
          <a:noFill/>
        </p:spPr>
        <p:txBody>
          <a:bodyPr vert="horz" lIns="91440" tIns="45720" rIns="91440" bIns="45720" rtlCol="0">
            <a:normAutofit/>
          </a:bodyPr>
          <a:lstStyle/>
          <a:p>
            <a:pPr marL="0" indent="0">
              <a:buNone/>
            </a:pPr>
            <a:r>
              <a:rPr lang="nl-BE" dirty="0">
                <a:solidFill>
                  <a:schemeClr val="bg1"/>
                </a:solidFill>
              </a:rPr>
              <a:t>Zorg dat je smartphone en apps steeds up-to-date zijn</a:t>
            </a:r>
            <a:endParaRPr lang="en-US" dirty="0">
              <a:solidFill>
                <a:schemeClr val="bg1"/>
              </a:solidFill>
            </a:endParaRPr>
          </a:p>
        </p:txBody>
      </p:sp>
      <p:pic>
        <p:nvPicPr>
          <p:cNvPr id="8" name="Picture 7" descr="Graphical user interface&#10;&#10;Description automatically generated with low confidence">
            <a:extLst>
              <a:ext uri="{FF2B5EF4-FFF2-40B4-BE49-F238E27FC236}">
                <a16:creationId xmlns:a16="http://schemas.microsoft.com/office/drawing/2014/main" id="{B485DD84-BCBC-4E6F-B156-FD1A81AFBDD9}"/>
              </a:ext>
            </a:extLst>
          </p:cNvPr>
          <p:cNvPicPr>
            <a:picLocks noChangeAspect="1"/>
          </p:cNvPicPr>
          <p:nvPr/>
        </p:nvPicPr>
        <p:blipFill rotWithShape="1">
          <a:blip r:embed="rId3"/>
          <a:srcRect l="2344" r="1552"/>
          <a:stretch/>
        </p:blipFill>
        <p:spPr>
          <a:xfrm>
            <a:off x="20" y="10"/>
            <a:ext cx="6992881" cy="6857990"/>
          </a:xfrm>
          <a:prstGeom prst="rect">
            <a:avLst/>
          </a:prstGeom>
        </p:spPr>
      </p:pic>
    </p:spTree>
    <p:extLst>
      <p:ext uri="{BB962C8B-B14F-4D97-AF65-F5344CB8AC3E}">
        <p14:creationId xmlns:p14="http://schemas.microsoft.com/office/powerpoint/2010/main" val="3457447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F5591E-E31E-48EE-DF03-5546DD7B7066}"/>
              </a:ext>
            </a:extLst>
          </p:cNvPr>
          <p:cNvSpPr>
            <a:spLocks noGrp="1"/>
          </p:cNvSpPr>
          <p:nvPr>
            <p:ph type="title"/>
          </p:nvPr>
        </p:nvSpPr>
        <p:spPr>
          <a:xfrm>
            <a:off x="5334001" y="365125"/>
            <a:ext cx="6133070" cy="1221937"/>
          </a:xfrm>
        </p:spPr>
        <p:txBody>
          <a:bodyPr/>
          <a:lstStyle/>
          <a:p>
            <a:r>
              <a:rPr lang="nl-BE" sz="2800" dirty="0"/>
              <a:t>Ik heb toch een onbetrouwbare app gedownload? Wat moet ik nu doen?</a:t>
            </a:r>
            <a:endParaRPr lang="nl-NL" sz="2800" dirty="0"/>
          </a:p>
        </p:txBody>
      </p:sp>
      <p:sp>
        <p:nvSpPr>
          <p:cNvPr id="3" name="Tijdelijke aanduiding voor tekst 2">
            <a:extLst>
              <a:ext uri="{FF2B5EF4-FFF2-40B4-BE49-F238E27FC236}">
                <a16:creationId xmlns:a16="http://schemas.microsoft.com/office/drawing/2014/main" id="{93D51A72-8209-1160-D2A9-5F87B78BBE1A}"/>
              </a:ext>
            </a:extLst>
          </p:cNvPr>
          <p:cNvSpPr>
            <a:spLocks noGrp="1"/>
          </p:cNvSpPr>
          <p:nvPr>
            <p:ph type="body" sz="quarter" idx="13"/>
          </p:nvPr>
        </p:nvSpPr>
        <p:spPr>
          <a:xfrm>
            <a:off x="5508171" y="1965434"/>
            <a:ext cx="5958899" cy="4390916"/>
          </a:xfrm>
        </p:spPr>
        <p:txBody>
          <a:bodyPr/>
          <a:lstStyle/>
          <a:p>
            <a:pPr marL="342900" indent="-342900">
              <a:lnSpc>
                <a:spcPct val="107000"/>
              </a:lnSpc>
              <a:buFont typeface="Symbol" panose="05050102010706020507" pitchFamily="18" charset="2"/>
              <a:buChar char=""/>
            </a:pPr>
            <a:r>
              <a:rPr lang="nl-BE" dirty="0"/>
              <a:t>een AV en laat die z’n werk doen</a:t>
            </a:r>
          </a:p>
          <a:p>
            <a:pPr marL="342900" indent="-342900">
              <a:lnSpc>
                <a:spcPct val="107000"/>
              </a:lnSpc>
              <a:buFont typeface="Symbol" panose="05050102010706020507" pitchFamily="18" charset="2"/>
              <a:buChar char=""/>
            </a:pPr>
            <a:r>
              <a:rPr lang="nl-BE" dirty="0"/>
              <a:t>er verschijnt een nieuwe app tussen je andere apps? Verwijder de app.</a:t>
            </a:r>
          </a:p>
          <a:p>
            <a:pPr marL="342900" indent="-342900">
              <a:lnSpc>
                <a:spcPct val="107000"/>
              </a:lnSpc>
              <a:buFont typeface="Symbol" panose="05050102010706020507" pitchFamily="18" charset="2"/>
              <a:buChar char=""/>
            </a:pPr>
            <a:r>
              <a:rPr lang="nl-BE" dirty="0"/>
              <a:t>je kan deze app niet verwijderen? Dan wordt het ingewikkelder.</a:t>
            </a:r>
          </a:p>
          <a:p>
            <a:pPr marL="342900" indent="-342900">
              <a:lnSpc>
                <a:spcPct val="107000"/>
              </a:lnSpc>
              <a:buFont typeface="Symbol" panose="05050102010706020507" pitchFamily="18" charset="2"/>
              <a:buChar char=""/>
            </a:pPr>
            <a:endParaRPr lang="nl-NL" dirty="0"/>
          </a:p>
        </p:txBody>
      </p:sp>
    </p:spTree>
    <p:extLst>
      <p:ext uri="{BB962C8B-B14F-4D97-AF65-F5344CB8AC3E}">
        <p14:creationId xmlns:p14="http://schemas.microsoft.com/office/powerpoint/2010/main" val="3608253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70C43-553C-32E2-8CBF-35C79E374C7A}"/>
              </a:ext>
            </a:extLst>
          </p:cNvPr>
          <p:cNvSpPr>
            <a:spLocks noGrp="1"/>
          </p:cNvSpPr>
          <p:nvPr>
            <p:ph type="title"/>
          </p:nvPr>
        </p:nvSpPr>
        <p:spPr>
          <a:xfrm>
            <a:off x="4602480" y="365125"/>
            <a:ext cx="7230291" cy="1221937"/>
          </a:xfrm>
        </p:spPr>
        <p:txBody>
          <a:bodyPr/>
          <a:lstStyle/>
          <a:p>
            <a:r>
              <a:rPr lang="nl-BE" sz="3600" dirty="0"/>
              <a:t>Methode 1: Zet je toestel terug naar fabrieksinstellingen</a:t>
            </a:r>
            <a:endParaRPr lang="nl-NL" sz="3600" dirty="0"/>
          </a:p>
        </p:txBody>
      </p:sp>
      <p:sp>
        <p:nvSpPr>
          <p:cNvPr id="3" name="Tijdelijke aanduiding voor tekst 2">
            <a:extLst>
              <a:ext uri="{FF2B5EF4-FFF2-40B4-BE49-F238E27FC236}">
                <a16:creationId xmlns:a16="http://schemas.microsoft.com/office/drawing/2014/main" id="{0380AA97-3DA3-55E9-4390-43C26226248B}"/>
              </a:ext>
            </a:extLst>
          </p:cNvPr>
          <p:cNvSpPr>
            <a:spLocks noGrp="1"/>
          </p:cNvSpPr>
          <p:nvPr>
            <p:ph type="body" sz="quarter" idx="13"/>
          </p:nvPr>
        </p:nvSpPr>
        <p:spPr>
          <a:xfrm>
            <a:off x="4760687" y="1898247"/>
            <a:ext cx="6977742" cy="4146045"/>
          </a:xfrm>
        </p:spPr>
        <p:txBody>
          <a:bodyPr>
            <a:normAutofit/>
          </a:bodyPr>
          <a:lstStyle/>
          <a:p>
            <a:pPr marL="0" indent="0">
              <a:lnSpc>
                <a:spcPct val="107000"/>
              </a:lnSpc>
              <a:buNone/>
            </a:pPr>
            <a:r>
              <a:rPr lang="nl-BE" sz="1800" dirty="0">
                <a:solidFill>
                  <a:srgbClr val="002060"/>
                </a:solidFill>
                <a:latin typeface="Avenir Heavy" panose="020B0703020203020204" pitchFamily="34" charset="0"/>
                <a:cs typeface="Times New Roman" panose="02020603050405020304" pitchFamily="18" charset="0"/>
              </a:rPr>
              <a:t>Aan de slag:</a:t>
            </a:r>
          </a:p>
          <a:p>
            <a:pPr marL="0" indent="0">
              <a:lnSpc>
                <a:spcPct val="107000"/>
              </a:lnSpc>
              <a:buNone/>
            </a:pPr>
            <a:endParaRPr lang="nl-BE" sz="1800" dirty="0">
              <a:solidFill>
                <a:srgbClr val="002060"/>
              </a:solidFill>
              <a:latin typeface="Avenir Heavy" panose="020B0703020203020204" pitchFamily="34" charset="0"/>
              <a:cs typeface="Times New Roman" panose="02020603050405020304" pitchFamily="18" charset="0"/>
            </a:endParaRPr>
          </a:p>
          <a:p>
            <a:pPr>
              <a:lnSpc>
                <a:spcPct val="107000"/>
              </a:lnSpc>
            </a:pPr>
            <a:r>
              <a:rPr lang="nl-BE" sz="1800" dirty="0">
                <a:solidFill>
                  <a:srgbClr val="002060"/>
                </a:solidFill>
                <a:latin typeface="Avenir Heavy" panose="020B0703020203020204" pitchFamily="34" charset="0"/>
                <a:cs typeface="Times New Roman" panose="02020603050405020304" pitchFamily="18" charset="0"/>
              </a:rPr>
              <a:t>Schakel de vliegtuigstand in op uw smartphone.</a:t>
            </a:r>
          </a:p>
          <a:p>
            <a:pPr>
              <a:lnSpc>
                <a:spcPct val="107000"/>
              </a:lnSpc>
            </a:pPr>
            <a:r>
              <a:rPr lang="nl-BE" sz="1800" dirty="0">
                <a:solidFill>
                  <a:srgbClr val="002060"/>
                </a:solidFill>
                <a:latin typeface="Avenir Heavy" panose="020B0703020203020204" pitchFamily="34" charset="0"/>
                <a:cs typeface="Times New Roman" panose="02020603050405020304" pitchFamily="18" charset="0"/>
              </a:rPr>
              <a:t>Zet je toestel terug naar fabrieksinstellingen. Het proces om dit te doen varieert afhankelijk van de fabrikant van het apparaat. Let op: als je geen back-ups hebt ingeschakeld, verlies je je gegevens.</a:t>
            </a:r>
          </a:p>
          <a:p>
            <a:pPr>
              <a:lnSpc>
                <a:spcPct val="107000"/>
              </a:lnSpc>
            </a:pPr>
            <a:r>
              <a:rPr lang="nl-BE" sz="1800" dirty="0">
                <a:solidFill>
                  <a:srgbClr val="002060"/>
                </a:solidFill>
                <a:latin typeface="Avenir Heavy" panose="020B0703020203020204" pitchFamily="34" charset="0"/>
                <a:cs typeface="Times New Roman" panose="02020603050405020304" pitchFamily="18" charset="0"/>
              </a:rPr>
              <a:t>Herstel je gegevens met je back-up. Let op: de back-up moet gemaakt zijn voordat je de applicatie en het virus installeerde.</a:t>
            </a:r>
          </a:p>
          <a:p>
            <a:pPr>
              <a:lnSpc>
                <a:spcPct val="107000"/>
              </a:lnSpc>
            </a:pPr>
            <a:r>
              <a:rPr lang="nl-BE" sz="1800" dirty="0">
                <a:solidFill>
                  <a:srgbClr val="002060"/>
                </a:solidFill>
                <a:latin typeface="Avenir Heavy" panose="020B0703020203020204" pitchFamily="34" charset="0"/>
                <a:cs typeface="Times New Roman" panose="02020603050405020304" pitchFamily="18" charset="0"/>
              </a:rPr>
              <a:t>Je apps moet je opnieuw downloaden uit de applicatiestore.</a:t>
            </a:r>
          </a:p>
          <a:p>
            <a:pPr marL="0" indent="0">
              <a:lnSpc>
                <a:spcPct val="107000"/>
              </a:lnSpc>
              <a:buNone/>
            </a:pPr>
            <a:endParaRPr lang="fr-FR" sz="1800" dirty="0">
              <a:solidFill>
                <a:srgbClr val="002060"/>
              </a:solidFill>
              <a:latin typeface="Avenir Heavy" panose="020B0703020203020204" pitchFamily="34" charset="0"/>
              <a:cs typeface="Times New Roman" panose="02020603050405020304" pitchFamily="18" charset="0"/>
            </a:endParaRPr>
          </a:p>
          <a:p>
            <a:pPr marL="0" indent="0">
              <a:buNone/>
            </a:pPr>
            <a:endParaRPr lang="nl-NL" dirty="0"/>
          </a:p>
        </p:txBody>
      </p:sp>
    </p:spTree>
    <p:extLst>
      <p:ext uri="{BB962C8B-B14F-4D97-AF65-F5344CB8AC3E}">
        <p14:creationId xmlns:p14="http://schemas.microsoft.com/office/powerpoint/2010/main" val="3582398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70C43-553C-32E2-8CBF-35C79E374C7A}"/>
              </a:ext>
            </a:extLst>
          </p:cNvPr>
          <p:cNvSpPr>
            <a:spLocks noGrp="1"/>
          </p:cNvSpPr>
          <p:nvPr>
            <p:ph type="title"/>
          </p:nvPr>
        </p:nvSpPr>
        <p:spPr>
          <a:xfrm>
            <a:off x="4709161" y="473985"/>
            <a:ext cx="7123610" cy="1221937"/>
          </a:xfrm>
        </p:spPr>
        <p:txBody>
          <a:bodyPr/>
          <a:lstStyle/>
          <a:p>
            <a:r>
              <a:rPr lang="nl-BE" sz="3600" dirty="0"/>
              <a:t>Methode 2: Herstart je toestel in "safe mode" en verwijder de valse app</a:t>
            </a:r>
            <a:endParaRPr lang="nl-NL" sz="3600" dirty="0"/>
          </a:p>
        </p:txBody>
      </p:sp>
      <p:sp>
        <p:nvSpPr>
          <p:cNvPr id="3" name="Tijdelijke aanduiding voor tekst 2">
            <a:extLst>
              <a:ext uri="{FF2B5EF4-FFF2-40B4-BE49-F238E27FC236}">
                <a16:creationId xmlns:a16="http://schemas.microsoft.com/office/drawing/2014/main" id="{0380AA97-3DA3-55E9-4390-43C26226248B}"/>
              </a:ext>
            </a:extLst>
          </p:cNvPr>
          <p:cNvSpPr>
            <a:spLocks noGrp="1"/>
          </p:cNvSpPr>
          <p:nvPr>
            <p:ph type="body" sz="quarter" idx="13"/>
          </p:nvPr>
        </p:nvSpPr>
        <p:spPr>
          <a:xfrm>
            <a:off x="4855029" y="1965434"/>
            <a:ext cx="6977742" cy="4390916"/>
          </a:xfrm>
        </p:spPr>
        <p:txBody>
          <a:bodyPr>
            <a:normAutofit fontScale="85000" lnSpcReduction="20000"/>
          </a:bodyPr>
          <a:lstStyle/>
          <a:p>
            <a:pPr marL="0" indent="0">
              <a:lnSpc>
                <a:spcPct val="117000"/>
              </a:lnSpc>
              <a:spcAft>
                <a:spcPts val="800"/>
              </a:spcAft>
              <a:buNone/>
            </a:pPr>
            <a:r>
              <a:rPr lang="nl-BE" sz="1900" dirty="0">
                <a:solidFill>
                  <a:srgbClr val="002060"/>
                </a:solidFill>
                <a:latin typeface="Avenir Heavy" panose="020B0703020203020204" pitchFamily="34" charset="0"/>
                <a:cs typeface="Times New Roman" panose="02020603050405020304" pitchFamily="18" charset="0"/>
              </a:rPr>
              <a:t>Aan de slag:</a:t>
            </a:r>
          </a:p>
          <a:p>
            <a:pPr>
              <a:lnSpc>
                <a:spcPct val="117000"/>
              </a:lnSpc>
              <a:spcAft>
                <a:spcPts val="800"/>
              </a:spcAft>
            </a:pPr>
            <a:r>
              <a:rPr lang="nl-BE" sz="1900" dirty="0">
                <a:solidFill>
                  <a:srgbClr val="002060"/>
                </a:solidFill>
                <a:latin typeface="Avenir Heavy" panose="020B0703020203020204" pitchFamily="34" charset="0"/>
                <a:cs typeface="Times New Roman" panose="02020603050405020304" pitchFamily="18" charset="0"/>
              </a:rPr>
              <a:t>Herstart of start het toestel en kies voor 'safe boot' of 'safe </a:t>
            </a:r>
            <a:r>
              <a:rPr lang="nl-BE" sz="1900" dirty="0" err="1">
                <a:solidFill>
                  <a:srgbClr val="002060"/>
                </a:solidFill>
                <a:latin typeface="Avenir Heavy" panose="020B0703020203020204" pitchFamily="34" charset="0"/>
                <a:cs typeface="Times New Roman" panose="02020603050405020304" pitchFamily="18" charset="0"/>
              </a:rPr>
              <a:t>restart</a:t>
            </a:r>
            <a:r>
              <a:rPr lang="nl-BE" sz="1900" dirty="0">
                <a:solidFill>
                  <a:srgbClr val="002060"/>
                </a:solidFill>
                <a:latin typeface="Avenir Heavy" panose="020B0703020203020204" pitchFamily="34" charset="0"/>
                <a:cs typeface="Times New Roman" panose="02020603050405020304" pitchFamily="18" charset="0"/>
              </a:rPr>
              <a:t>'. De manier om dit te doen kan verschillen van toestel tot toestel. Soms moet je bv. de volume knop gelijktijdig ingedrukt houden. Zoek zo nodig op hoe dit werkt voor jouw toestel (merk, type, versie). Kijk hier hoe je dit doet.</a:t>
            </a:r>
          </a:p>
          <a:p>
            <a:pPr>
              <a:lnSpc>
                <a:spcPct val="117000"/>
              </a:lnSpc>
              <a:spcAft>
                <a:spcPts val="800"/>
              </a:spcAft>
            </a:pPr>
            <a:r>
              <a:rPr lang="nl-BE" sz="1900" dirty="0">
                <a:solidFill>
                  <a:srgbClr val="002060"/>
                </a:solidFill>
                <a:latin typeface="Avenir Heavy" panose="020B0703020203020204" pitchFamily="34" charset="0"/>
                <a:cs typeface="Times New Roman" panose="02020603050405020304" pitchFamily="18" charset="0"/>
              </a:rPr>
              <a:t>Je toestel staat nu aan in 'safe mode'.  Je leest dit ergens op het scherm.</a:t>
            </a:r>
          </a:p>
          <a:p>
            <a:pPr>
              <a:lnSpc>
                <a:spcPct val="117000"/>
              </a:lnSpc>
              <a:spcAft>
                <a:spcPts val="800"/>
              </a:spcAft>
            </a:pPr>
            <a:r>
              <a:rPr lang="nl-BE" sz="1900" dirty="0">
                <a:solidFill>
                  <a:srgbClr val="002060"/>
                </a:solidFill>
                <a:latin typeface="Avenir Heavy" panose="020B0703020203020204" pitchFamily="34" charset="0"/>
                <a:cs typeface="Times New Roman" panose="02020603050405020304" pitchFamily="18" charset="0"/>
              </a:rPr>
              <a:t>Ga nu naar 'instellingen', 'apps'.</a:t>
            </a:r>
          </a:p>
          <a:p>
            <a:pPr>
              <a:lnSpc>
                <a:spcPct val="117000"/>
              </a:lnSpc>
              <a:spcAft>
                <a:spcPts val="800"/>
              </a:spcAft>
            </a:pPr>
            <a:r>
              <a:rPr lang="nl-BE" sz="1900" dirty="0">
                <a:solidFill>
                  <a:srgbClr val="002060"/>
                </a:solidFill>
                <a:latin typeface="Avenir Heavy" panose="020B0703020203020204" pitchFamily="34" charset="0"/>
                <a:cs typeface="Times New Roman" panose="02020603050405020304" pitchFamily="18" charset="0"/>
              </a:rPr>
              <a:t>Kies de valse app en '</a:t>
            </a:r>
            <a:r>
              <a:rPr lang="nl-BE" sz="1900" dirty="0" err="1">
                <a:solidFill>
                  <a:srgbClr val="002060"/>
                </a:solidFill>
                <a:latin typeface="Avenir Heavy" panose="020B0703020203020204" pitchFamily="34" charset="0"/>
                <a:cs typeface="Times New Roman" panose="02020603050405020304" pitchFamily="18" charset="0"/>
              </a:rPr>
              <a:t>uninstall</a:t>
            </a:r>
            <a:r>
              <a:rPr lang="nl-BE" sz="1900" dirty="0">
                <a:solidFill>
                  <a:srgbClr val="002060"/>
                </a:solidFill>
                <a:latin typeface="Avenir Heavy" panose="020B0703020203020204" pitchFamily="34" charset="0"/>
                <a:cs typeface="Times New Roman" panose="02020603050405020304" pitchFamily="18" charset="0"/>
              </a:rPr>
              <a:t>' deze app.</a:t>
            </a:r>
          </a:p>
          <a:p>
            <a:pPr>
              <a:lnSpc>
                <a:spcPct val="117000"/>
              </a:lnSpc>
              <a:spcAft>
                <a:spcPts val="800"/>
              </a:spcAft>
            </a:pPr>
            <a:r>
              <a:rPr lang="nl-BE" sz="1900" dirty="0">
                <a:solidFill>
                  <a:srgbClr val="002060"/>
                </a:solidFill>
                <a:latin typeface="Avenir Heavy" panose="020B0703020203020204" pitchFamily="34" charset="0"/>
                <a:cs typeface="Times New Roman" panose="02020603050405020304" pitchFamily="18" charset="0"/>
              </a:rPr>
              <a:t>Zet je toestel opnieuw uit en herstart in de normale modus.</a:t>
            </a:r>
          </a:p>
          <a:p>
            <a:pPr marL="0" indent="0">
              <a:lnSpc>
                <a:spcPct val="117000"/>
              </a:lnSpc>
              <a:spcAft>
                <a:spcPts val="800"/>
              </a:spcAft>
              <a:buNone/>
            </a:pPr>
            <a:r>
              <a:rPr lang="fr-BE" sz="1900" dirty="0">
                <a:solidFill>
                  <a:srgbClr val="002060"/>
                </a:solidFill>
                <a:latin typeface="Avenir Heavy" panose="020B0703020203020204" pitchFamily="34" charset="0"/>
                <a:cs typeface="Times New Roman" panose="02020603050405020304" pitchFamily="18" charset="0"/>
              </a:rPr>
              <a:t>Tuto : </a:t>
            </a:r>
            <a:r>
              <a:rPr lang="fr-BE" sz="1900" dirty="0">
                <a:solidFill>
                  <a:srgbClr val="002060"/>
                </a:solidFill>
                <a:latin typeface="Avenir Heavy" panose="020B0703020203020204" pitchFamily="34" charset="0"/>
                <a:cs typeface="Times New Roman" panose="02020603050405020304" pitchFamily="18" charset="0"/>
                <a:hlinkClick r:id="rId2"/>
              </a:rPr>
              <a:t>https://www.youtube.com/shorts/Ikb7kfIZ46s</a:t>
            </a:r>
            <a:r>
              <a:rPr lang="fr-BE" sz="1900" dirty="0">
                <a:solidFill>
                  <a:srgbClr val="002060"/>
                </a:solidFill>
                <a:latin typeface="Avenir Heavy" panose="020B0703020203020204" pitchFamily="34" charset="0"/>
                <a:cs typeface="Times New Roman" panose="02020603050405020304" pitchFamily="18" charset="0"/>
              </a:rPr>
              <a:t> </a:t>
            </a:r>
            <a:endParaRPr lang="nl-BE" sz="1900" dirty="0">
              <a:solidFill>
                <a:srgbClr val="002060"/>
              </a:solidFill>
              <a:latin typeface="Avenir Heavy" panose="020B0703020203020204" pitchFamily="34" charset="0"/>
              <a:cs typeface="Times New Roman" panose="02020603050405020304" pitchFamily="18" charset="0"/>
            </a:endParaRPr>
          </a:p>
          <a:p>
            <a:endParaRPr lang="fr-FR" dirty="0"/>
          </a:p>
          <a:p>
            <a:pPr marL="0" indent="0">
              <a:buNone/>
            </a:pPr>
            <a:endParaRPr lang="nl-NL" dirty="0"/>
          </a:p>
        </p:txBody>
      </p:sp>
    </p:spTree>
    <p:extLst>
      <p:ext uri="{BB962C8B-B14F-4D97-AF65-F5344CB8AC3E}">
        <p14:creationId xmlns:p14="http://schemas.microsoft.com/office/powerpoint/2010/main" val="465680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Graphical user interface, application&#10;&#10;Description automatically generated">
            <a:extLst>
              <a:ext uri="{FF2B5EF4-FFF2-40B4-BE49-F238E27FC236}">
                <a16:creationId xmlns:a16="http://schemas.microsoft.com/office/drawing/2014/main" id="{11C59A14-1B88-4F1F-A019-A9CDC7D60E37}"/>
              </a:ext>
            </a:extLst>
          </p:cNvPr>
          <p:cNvPicPr>
            <a:picLocks noGrp="1" noChangeAspect="1"/>
          </p:cNvPicPr>
          <p:nvPr>
            <p:ph type="pic" sz="quarter" idx="14"/>
          </p:nvPr>
        </p:nvPicPr>
        <p:blipFill>
          <a:blip r:embed="rId3"/>
          <a:srcRect l="4443" r="4443"/>
          <a:stretch>
            <a:fillRect/>
          </a:stretch>
        </p:blipFill>
        <p:spPr/>
      </p:pic>
      <p:sp>
        <p:nvSpPr>
          <p:cNvPr id="3" name="Titel 2">
            <a:extLst>
              <a:ext uri="{FF2B5EF4-FFF2-40B4-BE49-F238E27FC236}">
                <a16:creationId xmlns:a16="http://schemas.microsoft.com/office/drawing/2014/main" id="{5F3E0C34-AE35-44D5-6904-35C066481672}"/>
              </a:ext>
            </a:extLst>
          </p:cNvPr>
          <p:cNvSpPr>
            <a:spLocks noGrp="1"/>
          </p:cNvSpPr>
          <p:nvPr>
            <p:ph type="title"/>
          </p:nvPr>
        </p:nvSpPr>
        <p:spPr>
          <a:xfrm>
            <a:off x="1061473" y="501650"/>
            <a:ext cx="6044869" cy="1221937"/>
          </a:xfrm>
        </p:spPr>
        <p:txBody>
          <a:bodyPr/>
          <a:lstStyle/>
          <a:p>
            <a:r>
              <a:rPr lang="nl-NL" dirty="0"/>
              <a:t>Om te eindigen:</a:t>
            </a:r>
          </a:p>
        </p:txBody>
      </p:sp>
      <p:sp>
        <p:nvSpPr>
          <p:cNvPr id="5" name="Freeform 8">
            <a:extLst>
              <a:ext uri="{FF2B5EF4-FFF2-40B4-BE49-F238E27FC236}">
                <a16:creationId xmlns:a16="http://schemas.microsoft.com/office/drawing/2014/main" id="{ACE43E1F-C8A2-43FE-266B-AA42AB7F751F}"/>
              </a:ext>
            </a:extLst>
          </p:cNvPr>
          <p:cNvSpPr/>
          <p:nvPr/>
        </p:nvSpPr>
        <p:spPr>
          <a:xfrm>
            <a:off x="0" y="6019027"/>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pic>
        <p:nvPicPr>
          <p:cNvPr id="6" name="Picture 11">
            <a:extLst>
              <a:ext uri="{FF2B5EF4-FFF2-40B4-BE49-F238E27FC236}">
                <a16:creationId xmlns:a16="http://schemas.microsoft.com/office/drawing/2014/main" id="{80D63AFD-08EC-46C8-B1D5-98DB8DCC06DC}"/>
              </a:ext>
            </a:extLst>
          </p:cNvPr>
          <p:cNvPicPr>
            <a:picLocks noChangeAspect="1"/>
          </p:cNvPicPr>
          <p:nvPr/>
        </p:nvPicPr>
        <p:blipFill rotWithShape="1">
          <a:blip r:embed="rId4"/>
          <a:srcRect t="-3534" b="-7064"/>
          <a:stretch/>
        </p:blipFill>
        <p:spPr>
          <a:xfrm>
            <a:off x="10762423" y="6008827"/>
            <a:ext cx="1261327" cy="695046"/>
          </a:xfrm>
          <a:prstGeom prst="rect">
            <a:avLst/>
          </a:prstGeom>
        </p:spPr>
      </p:pic>
      <p:graphicFrame>
        <p:nvGraphicFramePr>
          <p:cNvPr id="10" name="Tijdelijke aanduiding voor tekst 3">
            <a:extLst>
              <a:ext uri="{FF2B5EF4-FFF2-40B4-BE49-F238E27FC236}">
                <a16:creationId xmlns:a16="http://schemas.microsoft.com/office/drawing/2014/main" id="{0070F4F8-2445-2E0B-EA17-58CFAD94BAA6}"/>
              </a:ext>
            </a:extLst>
          </p:cNvPr>
          <p:cNvGraphicFramePr/>
          <p:nvPr>
            <p:extLst>
              <p:ext uri="{D42A27DB-BD31-4B8C-83A1-F6EECF244321}">
                <p14:modId xmlns:p14="http://schemas.microsoft.com/office/powerpoint/2010/main" val="796862607"/>
              </p:ext>
            </p:extLst>
          </p:nvPr>
        </p:nvGraphicFramePr>
        <p:xfrm>
          <a:off x="555172" y="1513114"/>
          <a:ext cx="7402580" cy="48432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88448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2A44C14-AF4D-7442-C48C-2D54BE7D5C97}"/>
              </a:ext>
            </a:extLst>
          </p:cNvPr>
          <p:cNvSpPr>
            <a:spLocks noGrp="1"/>
          </p:cNvSpPr>
          <p:nvPr>
            <p:ph type="body" idx="1"/>
          </p:nvPr>
        </p:nvSpPr>
        <p:spPr>
          <a:xfrm flipH="1">
            <a:off x="3745728" y="3026739"/>
            <a:ext cx="4700544" cy="804521"/>
          </a:xfrm>
        </p:spPr>
        <p:txBody>
          <a:bodyPr/>
          <a:lstStyle/>
          <a:p>
            <a:r>
              <a:rPr lang="nl-BE" sz="3600" dirty="0"/>
              <a:t>Hoe jouw smartphone nog beter kunt beschermen </a:t>
            </a:r>
          </a:p>
          <a:p>
            <a:r>
              <a:rPr lang="nl-BE" sz="3600" dirty="0"/>
              <a:t>je smartphone? </a:t>
            </a:r>
          </a:p>
        </p:txBody>
      </p:sp>
      <p:sp>
        <p:nvSpPr>
          <p:cNvPr id="4" name="Tijdelijke aanduiding voor tekst 2">
            <a:extLst>
              <a:ext uri="{FF2B5EF4-FFF2-40B4-BE49-F238E27FC236}">
                <a16:creationId xmlns:a16="http://schemas.microsoft.com/office/drawing/2014/main" id="{78961030-2AE3-4B64-A1F7-1867675E3903}"/>
              </a:ext>
            </a:extLst>
          </p:cNvPr>
          <p:cNvSpPr txBox="1">
            <a:spLocks/>
          </p:cNvSpPr>
          <p:nvPr/>
        </p:nvSpPr>
        <p:spPr>
          <a:xfrm>
            <a:off x="3749058" y="4377079"/>
            <a:ext cx="4693884" cy="985496"/>
          </a:xfrm>
          <a:prstGeom prst="rect">
            <a:avLst/>
          </a:prstGeom>
          <a:noFill/>
        </p:spPr>
        <p:txBody>
          <a:bodyPr vert="horz" wrap="none" lIns="0" tIns="0" rIns="0" bIns="0" rtlCol="0">
            <a:noAutofit/>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bg1"/>
                </a:solidFill>
                <a:highlight>
                  <a:srgbClr val="97C218"/>
                </a:highligh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7000"/>
              </a:lnSpc>
              <a:spcAft>
                <a:spcPts val="8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Nog meer tips op: </a:t>
            </a:r>
          </a:p>
          <a:p>
            <a:pPr>
              <a:lnSpc>
                <a:spcPct val="107000"/>
              </a:lnSpc>
              <a:spcAft>
                <a:spcPts val="800"/>
              </a:spcAft>
            </a:pPr>
            <a:r>
              <a:rPr lang="nl-B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https://www.safeonweb.be/nl/beveilig-mobiele-toestellen</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896493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2A44C14-AF4D-7442-C48C-2D54BE7D5C97}"/>
              </a:ext>
            </a:extLst>
          </p:cNvPr>
          <p:cNvSpPr>
            <a:spLocks noGrp="1"/>
          </p:cNvSpPr>
          <p:nvPr>
            <p:ph type="body" idx="1"/>
          </p:nvPr>
        </p:nvSpPr>
        <p:spPr>
          <a:xfrm flipH="1">
            <a:off x="3745728" y="3026739"/>
            <a:ext cx="4700544" cy="804521"/>
          </a:xfrm>
        </p:spPr>
        <p:txBody>
          <a:bodyPr/>
          <a:lstStyle/>
          <a:p>
            <a:r>
              <a:rPr lang="nl-BE" sz="3600" dirty="0"/>
              <a:t>Wat je weten moet om je smartphone veilig te houden</a:t>
            </a:r>
          </a:p>
        </p:txBody>
      </p:sp>
      <p:sp>
        <p:nvSpPr>
          <p:cNvPr id="4" name="Tijdelijke aanduiding voor tekst 2">
            <a:extLst>
              <a:ext uri="{FF2B5EF4-FFF2-40B4-BE49-F238E27FC236}">
                <a16:creationId xmlns:a16="http://schemas.microsoft.com/office/drawing/2014/main" id="{78961030-2AE3-4B64-A1F7-1867675E3903}"/>
              </a:ext>
            </a:extLst>
          </p:cNvPr>
          <p:cNvSpPr txBox="1">
            <a:spLocks/>
          </p:cNvSpPr>
          <p:nvPr/>
        </p:nvSpPr>
        <p:spPr>
          <a:xfrm>
            <a:off x="3749058" y="4377079"/>
            <a:ext cx="4693884" cy="985496"/>
          </a:xfrm>
          <a:prstGeom prst="rect">
            <a:avLst/>
          </a:prstGeom>
          <a:noFill/>
        </p:spPr>
        <p:txBody>
          <a:bodyPr vert="horz" wrap="none" lIns="0" tIns="0" rIns="0" bIns="0" rtlCol="0">
            <a:noAutofit/>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bg1"/>
                </a:solidFill>
                <a:highlight>
                  <a:srgbClr val="97C218"/>
                </a:highligh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7000"/>
              </a:lnSpc>
              <a:spcAft>
                <a:spcPts val="800"/>
              </a:spcAft>
            </a:pPr>
            <a:r>
              <a:rPr lang="fr-BE" sz="1800" dirty="0" err="1">
                <a:latin typeface="Calibri" panose="020F0502020204030204" pitchFamily="34" charset="0"/>
                <a:ea typeface="Calibri" panose="020F0502020204030204" pitchFamily="34" charset="0"/>
                <a:cs typeface="Times New Roman" panose="02020603050405020304" pitchFamily="18" charset="0"/>
              </a:rPr>
              <a:t>November</a:t>
            </a:r>
            <a:r>
              <a:rPr lang="fr-BE" sz="1800" dirty="0">
                <a:latin typeface="Calibri" panose="020F0502020204030204" pitchFamily="34" charset="0"/>
                <a:ea typeface="Calibri" panose="020F0502020204030204" pitchFamily="34" charset="0"/>
                <a:cs typeface="Times New Roman" panose="02020603050405020304" pitchFamily="18" charset="0"/>
              </a:rPr>
              <a:t> 2022</a:t>
            </a:r>
            <a:endParaRPr lang="nl-BE"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Een presentatie aangeboden door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Safeonweb</a:t>
            </a:r>
            <a:r>
              <a:rPr lang="nl-BE" sz="1800" dirty="0">
                <a:effectLst/>
                <a:latin typeface="Calibri" panose="020F0502020204030204" pitchFamily="34" charset="0"/>
                <a:ea typeface="Calibri" panose="020F0502020204030204" pitchFamily="34" charset="0"/>
                <a:cs typeface="Times New Roman" panose="02020603050405020304" pitchFamily="18" charset="0"/>
              </a:rPr>
              <a:t> naar aanleiding van de campagne 2022</a:t>
            </a:r>
          </a:p>
        </p:txBody>
      </p:sp>
    </p:spTree>
    <p:extLst>
      <p:ext uri="{BB962C8B-B14F-4D97-AF65-F5344CB8AC3E}">
        <p14:creationId xmlns:p14="http://schemas.microsoft.com/office/powerpoint/2010/main" val="790727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AD329C2-BE4E-4BA3-9BEC-D839B843544C}"/>
              </a:ext>
            </a:extLst>
          </p:cNvPr>
          <p:cNvPicPr>
            <a:picLocks noGrp="1" noChangeAspect="1"/>
          </p:cNvPicPr>
          <p:nvPr>
            <p:ph type="pic" sz="quarter" idx="14"/>
          </p:nvPr>
        </p:nvPicPr>
        <p:blipFill>
          <a:blip r:embed="rId2"/>
          <a:srcRect l="2716" r="2716"/>
          <a:stretch>
            <a:fillRect/>
          </a:stretch>
        </p:blipFill>
        <p:spPr>
          <a:prstGeom prst="rect">
            <a:avLst/>
          </a:prstGeom>
        </p:spPr>
      </p:pic>
      <p:sp>
        <p:nvSpPr>
          <p:cNvPr id="3" name="Title 2">
            <a:extLst>
              <a:ext uri="{FF2B5EF4-FFF2-40B4-BE49-F238E27FC236}">
                <a16:creationId xmlns:a16="http://schemas.microsoft.com/office/drawing/2014/main" id="{AFBFC4BE-EB76-4F67-9AED-448C81B83D37}"/>
              </a:ext>
            </a:extLst>
          </p:cNvPr>
          <p:cNvSpPr>
            <a:spLocks noGrp="1"/>
          </p:cNvSpPr>
          <p:nvPr>
            <p:ph type="title"/>
          </p:nvPr>
        </p:nvSpPr>
        <p:spPr/>
        <p:txBody>
          <a:bodyPr/>
          <a:lstStyle/>
          <a:p>
            <a:r>
              <a:rPr lang="nl-BE" dirty="0"/>
              <a:t>Kent u de applicatie </a:t>
            </a:r>
            <a:r>
              <a:rPr lang="nl-BE" dirty="0" err="1"/>
              <a:t>Safeonweb</a:t>
            </a:r>
            <a:r>
              <a:rPr lang="nl-BE" dirty="0"/>
              <a:t>?</a:t>
            </a:r>
          </a:p>
        </p:txBody>
      </p:sp>
      <p:sp>
        <p:nvSpPr>
          <p:cNvPr id="4" name="Text Placeholder 3">
            <a:extLst>
              <a:ext uri="{FF2B5EF4-FFF2-40B4-BE49-F238E27FC236}">
                <a16:creationId xmlns:a16="http://schemas.microsoft.com/office/drawing/2014/main" id="{30A1E58A-E510-4BC0-BBBE-FFAF4C4B1FBF}"/>
              </a:ext>
            </a:extLst>
          </p:cNvPr>
          <p:cNvSpPr>
            <a:spLocks noGrp="1"/>
          </p:cNvSpPr>
          <p:nvPr>
            <p:ph type="body" sz="quarter" idx="13"/>
          </p:nvPr>
        </p:nvSpPr>
        <p:spPr/>
        <p:txBody>
          <a:bodyPr/>
          <a:lstStyle/>
          <a:p>
            <a:pPr marL="342900" indent="-342900">
              <a:lnSpc>
                <a:spcPct val="107000"/>
              </a:lnSpc>
              <a:spcAft>
                <a:spcPts val="800"/>
              </a:spcAft>
              <a:buFont typeface="Symbol" panose="05050102010706020507" pitchFamily="18" charset="2"/>
              <a:buChar char=""/>
            </a:pPr>
            <a:r>
              <a:rPr lang="nl-BE" sz="1700" dirty="0" err="1">
                <a:solidFill>
                  <a:srgbClr val="002060"/>
                </a:solidFill>
                <a:latin typeface="Avenir Heavy" panose="020B0703020203020204" pitchFamily="34" charset="0"/>
                <a:cs typeface="Times New Roman" panose="02020603050405020304" pitchFamily="18" charset="0"/>
              </a:rPr>
              <a:t>Safeonweb</a:t>
            </a:r>
            <a:r>
              <a:rPr lang="nl-BE" sz="1700" dirty="0">
                <a:solidFill>
                  <a:srgbClr val="002060"/>
                </a:solidFill>
                <a:latin typeface="Avenir Heavy" panose="020B0703020203020204" pitchFamily="34" charset="0"/>
                <a:cs typeface="Times New Roman" panose="02020603050405020304" pitchFamily="18" charset="0"/>
              </a:rPr>
              <a:t> heeft nu een applicatie waarmee je snel en gemakkelijk op de hoogte kunt blijven. </a:t>
            </a:r>
          </a:p>
          <a:p>
            <a:pPr marL="342900" indent="-342900">
              <a:lnSpc>
                <a:spcPct val="107000"/>
              </a:lnSpc>
              <a:spcAft>
                <a:spcPts val="800"/>
              </a:spcAft>
              <a:buFont typeface="Symbol" panose="05050102010706020507" pitchFamily="18" charset="2"/>
              <a:buChar char=""/>
            </a:pPr>
            <a:r>
              <a:rPr lang="nl-BE" sz="1700" dirty="0">
                <a:solidFill>
                  <a:srgbClr val="002060"/>
                </a:solidFill>
                <a:latin typeface="Avenir Heavy" panose="020B0703020203020204" pitchFamily="34" charset="0"/>
                <a:cs typeface="Times New Roman" panose="02020603050405020304" pitchFamily="18" charset="0"/>
              </a:rPr>
              <a:t>De applicatie waarschuwt je voor cyberdreigingen en nieuwe vormen van online fraude. </a:t>
            </a:r>
          </a:p>
          <a:p>
            <a:pPr marL="342900" indent="-342900">
              <a:lnSpc>
                <a:spcPct val="107000"/>
              </a:lnSpc>
              <a:spcAft>
                <a:spcPts val="800"/>
              </a:spcAft>
              <a:buFont typeface="Symbol" panose="05050102010706020507" pitchFamily="18" charset="2"/>
              <a:buChar char=""/>
            </a:pPr>
            <a:r>
              <a:rPr lang="nl-BE" sz="1700" dirty="0">
                <a:solidFill>
                  <a:srgbClr val="002060"/>
                </a:solidFill>
                <a:latin typeface="Avenir Heavy" panose="020B0703020203020204" pitchFamily="34" charset="0"/>
                <a:cs typeface="Times New Roman" panose="02020603050405020304" pitchFamily="18" charset="0"/>
              </a:rPr>
              <a:t>Je vindt de </a:t>
            </a:r>
            <a:r>
              <a:rPr lang="nl-BE" sz="1700" dirty="0" err="1">
                <a:solidFill>
                  <a:srgbClr val="002060"/>
                </a:solidFill>
                <a:latin typeface="Avenir Heavy" panose="020B0703020203020204" pitchFamily="34" charset="0"/>
                <a:cs typeface="Times New Roman" panose="02020603050405020304" pitchFamily="18" charset="0"/>
              </a:rPr>
              <a:t>Safeonweb</a:t>
            </a:r>
            <a:r>
              <a:rPr lang="nl-BE" sz="1700" dirty="0">
                <a:solidFill>
                  <a:srgbClr val="002060"/>
                </a:solidFill>
                <a:latin typeface="Avenir Heavy" panose="020B0703020203020204" pitchFamily="34" charset="0"/>
                <a:cs typeface="Times New Roman" panose="02020603050405020304" pitchFamily="18" charset="0"/>
              </a:rPr>
              <a:t>-applicatie in de officiële applicatiewinkels (App Store en Google Play Store). </a:t>
            </a:r>
          </a:p>
          <a:p>
            <a:endParaRPr lang="nl-BE" dirty="0"/>
          </a:p>
        </p:txBody>
      </p:sp>
    </p:spTree>
    <p:extLst>
      <p:ext uri="{BB962C8B-B14F-4D97-AF65-F5344CB8AC3E}">
        <p14:creationId xmlns:p14="http://schemas.microsoft.com/office/powerpoint/2010/main" val="944489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A6CD0-31C3-4182-B27C-5EC14A605E53}"/>
              </a:ext>
            </a:extLst>
          </p:cNvPr>
          <p:cNvSpPr>
            <a:spLocks noGrp="1"/>
          </p:cNvSpPr>
          <p:nvPr>
            <p:ph type="title"/>
          </p:nvPr>
        </p:nvSpPr>
        <p:spPr/>
        <p:txBody>
          <a:bodyPr/>
          <a:lstStyle/>
          <a:p>
            <a:r>
              <a:rPr lang="nl-BE" dirty="0"/>
              <a:t>Deelnemen aan de campagne?</a:t>
            </a:r>
          </a:p>
        </p:txBody>
      </p:sp>
      <p:sp>
        <p:nvSpPr>
          <p:cNvPr id="3" name="Text Placeholder 2">
            <a:extLst>
              <a:ext uri="{FF2B5EF4-FFF2-40B4-BE49-F238E27FC236}">
                <a16:creationId xmlns:a16="http://schemas.microsoft.com/office/drawing/2014/main" id="{86E72F19-5929-4112-AF74-7D22118DC211}"/>
              </a:ext>
            </a:extLst>
          </p:cNvPr>
          <p:cNvSpPr>
            <a:spLocks noGrp="1"/>
          </p:cNvSpPr>
          <p:nvPr>
            <p:ph type="body" sz="quarter" idx="13"/>
          </p:nvPr>
        </p:nvSpPr>
        <p:spPr/>
        <p:txBody>
          <a:bodyPr/>
          <a:lstStyle/>
          <a:p>
            <a:pPr marL="0" indent="0">
              <a:buNone/>
            </a:pPr>
            <a:r>
              <a:rPr lang="nl-BE" sz="1700" dirty="0">
                <a:solidFill>
                  <a:srgbClr val="002060"/>
                </a:solidFill>
                <a:latin typeface="Avenir Heavy" panose="020B0703020203020204" pitchFamily="34" charset="0"/>
                <a:cs typeface="Times New Roman" panose="02020603050405020304" pitchFamily="18" charset="0"/>
              </a:rPr>
              <a:t>Alle campagnematerialen zijn gratis verkrijgbaar op </a:t>
            </a:r>
            <a:r>
              <a:rPr lang="nl-BE" sz="1700" dirty="0">
                <a:solidFill>
                  <a:srgbClr val="002060"/>
                </a:solidFill>
                <a:latin typeface="Avenir Heavy" panose="020B0703020203020204" pitchFamily="34" charset="0"/>
                <a:cs typeface="Times New Roman" panose="02020603050405020304" pitchFamily="18" charset="0"/>
                <a:hlinkClick r:id="rId2"/>
              </a:rPr>
              <a:t>www.safeonweb.be</a:t>
            </a:r>
            <a:r>
              <a:rPr lang="nl-BE" sz="1700" dirty="0">
                <a:solidFill>
                  <a:srgbClr val="002060"/>
                </a:solidFill>
                <a:latin typeface="Avenir Heavy" panose="020B0703020203020204" pitchFamily="34" charset="0"/>
                <a:cs typeface="Times New Roman" panose="02020603050405020304" pitchFamily="18" charset="0"/>
              </a:rPr>
              <a:t> </a:t>
            </a:r>
          </a:p>
          <a:p>
            <a:pPr marL="0" indent="0">
              <a:buNone/>
            </a:pPr>
            <a:endParaRPr lang="nl-BE" sz="1700" dirty="0">
              <a:solidFill>
                <a:srgbClr val="002060"/>
              </a:solidFill>
              <a:latin typeface="Avenir Heavy" panose="020B0703020203020204" pitchFamily="34" charset="0"/>
              <a:cs typeface="Times New Roman" panose="02020603050405020304" pitchFamily="18" charset="0"/>
            </a:endParaRPr>
          </a:p>
          <a:p>
            <a:pPr marL="0" indent="0">
              <a:buNone/>
            </a:pPr>
            <a:r>
              <a:rPr lang="nl-BE" sz="1700" dirty="0">
                <a:solidFill>
                  <a:srgbClr val="002060"/>
                </a:solidFill>
                <a:latin typeface="Avenir Heavy" panose="020B0703020203020204" pitchFamily="34" charset="0"/>
                <a:cs typeface="Times New Roman" panose="02020603050405020304" pitchFamily="18" charset="0"/>
              </a:rPr>
              <a:t>Vragen?</a:t>
            </a:r>
          </a:p>
          <a:p>
            <a:pPr marL="0" indent="0">
              <a:buNone/>
            </a:pPr>
            <a:r>
              <a:rPr lang="en-US" sz="1700" dirty="0">
                <a:solidFill>
                  <a:srgbClr val="002060"/>
                </a:solidFill>
                <a:latin typeface="Avenir Heavy" panose="020B0703020203020204" pitchFamily="34" charset="0"/>
                <a:cs typeface="Times New Roman" panose="02020603050405020304" pitchFamily="18" charset="0"/>
              </a:rPr>
              <a:t>COMM@ccb.belgium.be</a:t>
            </a:r>
          </a:p>
          <a:p>
            <a:pPr marL="0" indent="0">
              <a:buNone/>
            </a:pPr>
            <a:endParaRPr lang="nl-BE" dirty="0"/>
          </a:p>
        </p:txBody>
      </p:sp>
    </p:spTree>
    <p:extLst>
      <p:ext uri="{BB962C8B-B14F-4D97-AF65-F5344CB8AC3E}">
        <p14:creationId xmlns:p14="http://schemas.microsoft.com/office/powerpoint/2010/main" val="2085675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B7AE077-BDFF-4798-96DF-62F86E82913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1868" b="21868"/>
          <a:stretch>
            <a:fillRect/>
          </a:stretch>
        </p:blipFill>
        <p:spPr>
          <a:xfrm>
            <a:off x="2520344" y="980903"/>
            <a:ext cx="7566948" cy="4257517"/>
          </a:xfrm>
        </p:spPr>
      </p:pic>
    </p:spTree>
    <p:extLst>
      <p:ext uri="{BB962C8B-B14F-4D97-AF65-F5344CB8AC3E}">
        <p14:creationId xmlns:p14="http://schemas.microsoft.com/office/powerpoint/2010/main" val="236522560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62535" y="728809"/>
            <a:ext cx="11866930" cy="646331"/>
          </a:xfrm>
          <a:prstGeom prst="rect">
            <a:avLst/>
          </a:prstGeom>
          <a:noFill/>
        </p:spPr>
        <p:txBody>
          <a:bodyPr wrap="square" rtlCol="0">
            <a:spAutoFit/>
          </a:bodyPr>
          <a:lstStyle/>
          <a:p>
            <a:pPr algn="ctr"/>
            <a:r>
              <a:rPr lang="nl-BE" sz="3600" b="1" spc="300">
                <a:solidFill>
                  <a:schemeClr val="tx2"/>
                </a:solidFill>
                <a:latin typeface="Oswald Bold" charset="0"/>
                <a:ea typeface="Oswald Bold" charset="0"/>
                <a:cs typeface="Oswald Bold" charset="0"/>
              </a:rPr>
              <a:t>Het internet heeft veel voordelen</a:t>
            </a:r>
            <a:endParaRPr lang="fr-FR" sz="3600" b="1" spc="300" dirty="0">
              <a:solidFill>
                <a:schemeClr val="tx2"/>
              </a:solidFill>
              <a:latin typeface="Oswald Bold" charset="0"/>
              <a:ea typeface="Oswald Bold" charset="0"/>
              <a:cs typeface="Oswald Bold" charset="0"/>
            </a:endParaRPr>
          </a:p>
        </p:txBody>
      </p:sp>
      <p:sp>
        <p:nvSpPr>
          <p:cNvPr id="3" name="TextBox 2">
            <a:extLst>
              <a:ext uri="{FF2B5EF4-FFF2-40B4-BE49-F238E27FC236}">
                <a16:creationId xmlns:a16="http://schemas.microsoft.com/office/drawing/2014/main" id="{50249FDB-E447-43D2-8718-601FA5A05993}"/>
              </a:ext>
            </a:extLst>
          </p:cNvPr>
          <p:cNvSpPr txBox="1"/>
          <p:nvPr/>
        </p:nvSpPr>
        <p:spPr>
          <a:xfrm>
            <a:off x="612495" y="2012812"/>
            <a:ext cx="3114554" cy="1985159"/>
          </a:xfrm>
          <a:prstGeom prst="rect">
            <a:avLst/>
          </a:prstGeom>
          <a:noFill/>
        </p:spPr>
        <p:txBody>
          <a:bodyPr wrap="square" rtlCol="0">
            <a:spAutoFit/>
          </a:bodyPr>
          <a:lstStyle/>
          <a:p>
            <a:pPr>
              <a:spcAft>
                <a:spcPts val="400"/>
              </a:spcAft>
              <a:tabLst>
                <a:tab pos="228600" algn="l"/>
              </a:tabLst>
            </a:pPr>
            <a:r>
              <a:rPr lang="nl-BE" b="1" dirty="0">
                <a:solidFill>
                  <a:schemeClr val="tx2"/>
                </a:solidFill>
                <a:latin typeface="Calibri" panose="020F0502020204030204" pitchFamily="34" charset="0"/>
                <a:ea typeface="Calibri" panose="020F0502020204030204" pitchFamily="34" charset="0"/>
                <a:cs typeface="Times New Roman" panose="02020603050405020304" pitchFamily="18" charset="0"/>
              </a:rPr>
              <a:t>Alle informatie altijd </a:t>
            </a:r>
          </a:p>
          <a:p>
            <a:pPr>
              <a:spcAft>
                <a:spcPts val="400"/>
              </a:spcAft>
              <a:tabLst>
                <a:tab pos="228600" algn="l"/>
              </a:tabLst>
            </a:pPr>
            <a:r>
              <a:rPr lang="nl-BE" b="1" dirty="0">
                <a:solidFill>
                  <a:schemeClr val="tx2"/>
                </a:solidFill>
                <a:latin typeface="Calibri" panose="020F0502020204030204" pitchFamily="34" charset="0"/>
                <a:ea typeface="Calibri" panose="020F0502020204030204" pitchFamily="34" charset="0"/>
                <a:cs typeface="Times New Roman" panose="02020603050405020304" pitchFamily="18" charset="0"/>
              </a:rPr>
              <a:t>bij de hand</a:t>
            </a:r>
            <a:endParaRPr lang="fr-BE" b="1"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a:spcAft>
                <a:spcPts val="400"/>
              </a:spcAft>
              <a:tabLst>
                <a:tab pos="228600" algn="l"/>
              </a:tabLst>
            </a:pPr>
            <a:endParaRPr lang="fr-BE" sz="9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a:spcAft>
                <a:spcPts val="400"/>
              </a:spcAft>
              <a:tabLst>
                <a:tab pos="228600" algn="l"/>
              </a:tabLst>
            </a:pPr>
            <a:r>
              <a:rPr lang="fr-BE" sz="1600" dirty="0">
                <a:solidFill>
                  <a:schemeClr val="tx2"/>
                </a:solidFill>
                <a:latin typeface="Calibri" panose="020F0502020204030204" pitchFamily="34" charset="0"/>
                <a:ea typeface="Calibri" panose="020F0502020204030204" pitchFamily="34" charset="0"/>
                <a:cs typeface="Times New Roman" panose="02020603050405020304" pitchFamily="18" charset="0"/>
              </a:rPr>
              <a:t>•	</a:t>
            </a:r>
            <a:r>
              <a:rPr lang="fr-BE" sz="1600" dirty="0" err="1">
                <a:solidFill>
                  <a:schemeClr val="tx2"/>
                </a:solidFill>
                <a:latin typeface="Calibri" panose="020F0502020204030204" pitchFamily="34" charset="0"/>
                <a:ea typeface="Calibri" panose="020F0502020204030204" pitchFamily="34" charset="0"/>
                <a:cs typeface="Times New Roman" panose="02020603050405020304" pitchFamily="18" charset="0"/>
              </a:rPr>
              <a:t>Openingsuren</a:t>
            </a:r>
            <a:endParaRPr lang="fr-BE" sz="16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a:spcAft>
                <a:spcPts val="400"/>
              </a:spcAft>
              <a:tabLst>
                <a:tab pos="228600" algn="l"/>
              </a:tabLst>
            </a:pPr>
            <a:r>
              <a:rPr lang="fr-BE" sz="1600" dirty="0">
                <a:solidFill>
                  <a:schemeClr val="tx2"/>
                </a:solidFill>
                <a:latin typeface="Calibri" panose="020F0502020204030204" pitchFamily="34" charset="0"/>
                <a:ea typeface="Calibri" panose="020F0502020204030204" pitchFamily="34" charset="0"/>
                <a:cs typeface="Times New Roman" panose="02020603050405020304" pitchFamily="18" charset="0"/>
              </a:rPr>
              <a:t>•	</a:t>
            </a:r>
            <a:r>
              <a:rPr lang="fr-BE" sz="1600" dirty="0" err="1">
                <a:solidFill>
                  <a:schemeClr val="tx2"/>
                </a:solidFill>
                <a:latin typeface="Calibri" panose="020F0502020204030204" pitchFamily="34" charset="0"/>
                <a:ea typeface="Calibri" panose="020F0502020204030204" pitchFamily="34" charset="0"/>
                <a:cs typeface="Times New Roman" panose="02020603050405020304" pitchFamily="18" charset="0"/>
              </a:rPr>
              <a:t>Weerbericht</a:t>
            </a:r>
            <a:endParaRPr lang="fr-BE" sz="16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a:spcAft>
                <a:spcPts val="400"/>
              </a:spcAft>
              <a:tabLst>
                <a:tab pos="228600" algn="l"/>
              </a:tabLst>
            </a:pPr>
            <a:r>
              <a:rPr lang="fr-BE" sz="1600" dirty="0">
                <a:solidFill>
                  <a:schemeClr val="tx2"/>
                </a:solidFill>
                <a:latin typeface="Calibri" panose="020F0502020204030204" pitchFamily="34" charset="0"/>
                <a:ea typeface="Calibri" panose="020F0502020204030204" pitchFamily="34" charset="0"/>
                <a:cs typeface="Times New Roman" panose="02020603050405020304" pitchFamily="18" charset="0"/>
              </a:rPr>
              <a:t>•	</a:t>
            </a:r>
            <a:r>
              <a:rPr lang="fr-BE" sz="1600" dirty="0" err="1">
                <a:solidFill>
                  <a:schemeClr val="tx2"/>
                </a:solidFill>
                <a:latin typeface="Calibri" panose="020F0502020204030204" pitchFamily="34" charset="0"/>
                <a:ea typeface="Calibri" panose="020F0502020204030204" pitchFamily="34" charset="0"/>
                <a:cs typeface="Times New Roman" panose="02020603050405020304" pitchFamily="18" charset="0"/>
              </a:rPr>
              <a:t>Wegbeschrijving</a:t>
            </a:r>
            <a:endParaRPr lang="fr-BE" sz="16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a:spcAft>
                <a:spcPts val="400"/>
              </a:spcAft>
              <a:tabLst>
                <a:tab pos="228600" algn="l"/>
              </a:tabLst>
            </a:pPr>
            <a:endParaRPr lang="fr-BE" sz="10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C27744D-20BE-4940-8A32-8538C6A93343}"/>
              </a:ext>
            </a:extLst>
          </p:cNvPr>
          <p:cNvSpPr txBox="1"/>
          <p:nvPr/>
        </p:nvSpPr>
        <p:spPr>
          <a:xfrm>
            <a:off x="3900300" y="2012812"/>
            <a:ext cx="3523129" cy="2950423"/>
          </a:xfrm>
          <a:prstGeom prst="rect">
            <a:avLst/>
          </a:prstGeom>
          <a:noFill/>
        </p:spPr>
        <p:txBody>
          <a:bodyPr wrap="square" rtlCol="0">
            <a:spAutoFit/>
          </a:bodyPr>
          <a:lstStyle/>
          <a:p>
            <a:pPr>
              <a:spcAft>
                <a:spcPts val="400"/>
              </a:spcAft>
              <a:tabLst>
                <a:tab pos="228600" algn="l"/>
              </a:tabLst>
            </a:pPr>
            <a:r>
              <a:rPr lang="nl-BE" b="1" dirty="0">
                <a:solidFill>
                  <a:schemeClr val="tx2"/>
                </a:solidFill>
                <a:latin typeface="Calibri" panose="020F0502020204030204" pitchFamily="34" charset="0"/>
                <a:cs typeface="Times New Roman" panose="02020603050405020304" pitchFamily="18" charset="0"/>
              </a:rPr>
              <a:t>Het is handig en snel</a:t>
            </a:r>
            <a:endParaRPr lang="fr-BE" b="1" dirty="0">
              <a:solidFill>
                <a:schemeClr val="tx2"/>
              </a:solidFill>
              <a:latin typeface="Calibri" panose="020F0502020204030204" pitchFamily="34" charset="0"/>
              <a:cs typeface="Times New Roman" panose="02020603050405020304" pitchFamily="18" charset="0"/>
            </a:endParaRPr>
          </a:p>
          <a:p>
            <a:pPr>
              <a:spcAft>
                <a:spcPts val="400"/>
              </a:spcAft>
              <a:tabLst>
                <a:tab pos="228600" algn="l"/>
              </a:tabLst>
            </a:pPr>
            <a:endParaRPr lang="fr-BE" b="1" dirty="0">
              <a:solidFill>
                <a:schemeClr val="tx2"/>
              </a:solidFill>
              <a:latin typeface="Calibri" panose="020F0502020204030204" pitchFamily="34" charset="0"/>
              <a:cs typeface="Times New Roman" panose="02020603050405020304" pitchFamily="18" charset="0"/>
            </a:endParaRPr>
          </a:p>
          <a:p>
            <a:endParaRPr lang="fr-BE" sz="9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endParaRPr lang="fr-BE" sz="9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0" lvl="1" indent="-285750">
              <a:lnSpc>
                <a:spcPct val="107000"/>
              </a:lnSpc>
              <a:spcAft>
                <a:spcPts val="400"/>
              </a:spcAft>
              <a:buFont typeface="Arial" panose="020B0604020202020204" pitchFamily="34" charset="0"/>
              <a:buChar char="•"/>
              <a:tabLst>
                <a:tab pos="228600" algn="l"/>
              </a:tabLst>
            </a:pPr>
            <a:r>
              <a:rPr lang="nl-BE" sz="1600" dirty="0">
                <a:solidFill>
                  <a:schemeClr val="tx2"/>
                </a:solidFill>
                <a:latin typeface="Calibri" panose="020F0502020204030204" pitchFamily="34" charset="0"/>
                <a:cs typeface="Times New Roman" panose="02020603050405020304" pitchFamily="18" charset="0"/>
              </a:rPr>
              <a:t>Bankzaken kan je digitaal regelen</a:t>
            </a:r>
          </a:p>
          <a:p>
            <a:pPr marL="0" lvl="1" indent="-285750">
              <a:lnSpc>
                <a:spcPct val="107000"/>
              </a:lnSpc>
              <a:spcAft>
                <a:spcPts val="400"/>
              </a:spcAft>
              <a:buFont typeface="Arial" panose="020B0604020202020204" pitchFamily="34" charset="0"/>
              <a:buChar char="•"/>
              <a:tabLst>
                <a:tab pos="228600" algn="l"/>
              </a:tabLst>
            </a:pPr>
            <a:r>
              <a:rPr lang="nl-BE" sz="1600" dirty="0">
                <a:solidFill>
                  <a:schemeClr val="tx2"/>
                </a:solidFill>
                <a:latin typeface="Calibri" panose="020F0502020204030204" pitchFamily="34" charset="0"/>
                <a:cs typeface="Times New Roman" panose="02020603050405020304" pitchFamily="18" charset="0"/>
              </a:rPr>
              <a:t>Niet aanschuiven in het gemeenteloket</a:t>
            </a:r>
          </a:p>
          <a:p>
            <a:pPr marL="0" lvl="1" indent="-285750">
              <a:lnSpc>
                <a:spcPct val="107000"/>
              </a:lnSpc>
              <a:spcAft>
                <a:spcPts val="400"/>
              </a:spcAft>
              <a:buFont typeface="Arial" panose="020B0604020202020204" pitchFamily="34" charset="0"/>
              <a:buChar char="•"/>
              <a:tabLst>
                <a:tab pos="228600" algn="l"/>
              </a:tabLst>
            </a:pPr>
            <a:r>
              <a:rPr lang="nl-BE" sz="1600" dirty="0">
                <a:solidFill>
                  <a:schemeClr val="tx2"/>
                </a:solidFill>
                <a:latin typeface="Calibri" panose="020F0502020204030204" pitchFamily="34" charset="0"/>
                <a:cs typeface="Times New Roman" panose="02020603050405020304" pitchFamily="18" charset="0"/>
              </a:rPr>
              <a:t>Geen boete bij de bib</a:t>
            </a:r>
          </a:p>
          <a:p>
            <a:pPr marL="0" lvl="1" indent="-285750">
              <a:lnSpc>
                <a:spcPct val="107000"/>
              </a:lnSpc>
              <a:spcAft>
                <a:spcPts val="400"/>
              </a:spcAft>
              <a:buFont typeface="Arial" panose="020B0604020202020204" pitchFamily="34" charset="0"/>
              <a:buChar char="•"/>
              <a:tabLst>
                <a:tab pos="228600" algn="l"/>
              </a:tabLst>
            </a:pPr>
            <a:r>
              <a:rPr lang="nl-BE" sz="1600" dirty="0">
                <a:solidFill>
                  <a:schemeClr val="tx2"/>
                </a:solidFill>
                <a:latin typeface="Calibri" panose="020F0502020204030204" pitchFamily="34" charset="0"/>
                <a:cs typeface="Times New Roman" panose="02020603050405020304" pitchFamily="18" charset="0"/>
              </a:rPr>
              <a:t>Dokter, tandarts, apotheker in een vingerknip</a:t>
            </a:r>
          </a:p>
          <a:p>
            <a:endParaRPr lang="nl-BE" sz="900" dirty="0"/>
          </a:p>
        </p:txBody>
      </p:sp>
      <p:sp>
        <p:nvSpPr>
          <p:cNvPr id="34" name="TextBox 33">
            <a:extLst>
              <a:ext uri="{FF2B5EF4-FFF2-40B4-BE49-F238E27FC236}">
                <a16:creationId xmlns:a16="http://schemas.microsoft.com/office/drawing/2014/main" id="{307B40CF-75F7-4617-9710-7AC66745BB2E}"/>
              </a:ext>
            </a:extLst>
          </p:cNvPr>
          <p:cNvSpPr txBox="1"/>
          <p:nvPr/>
        </p:nvSpPr>
        <p:spPr>
          <a:xfrm>
            <a:off x="8244636" y="2012812"/>
            <a:ext cx="3523129" cy="2131096"/>
          </a:xfrm>
          <a:prstGeom prst="rect">
            <a:avLst/>
          </a:prstGeom>
          <a:noFill/>
        </p:spPr>
        <p:txBody>
          <a:bodyPr wrap="square" rtlCol="0">
            <a:spAutoFit/>
          </a:bodyPr>
          <a:lstStyle/>
          <a:p>
            <a:pPr>
              <a:spcAft>
                <a:spcPts val="400"/>
              </a:spcAft>
              <a:tabLst>
                <a:tab pos="228600" algn="l"/>
              </a:tabLst>
            </a:pPr>
            <a:r>
              <a:rPr lang="nl-BE" b="1" dirty="0">
                <a:solidFill>
                  <a:schemeClr val="tx2"/>
                </a:solidFill>
                <a:latin typeface="Calibri" panose="020F0502020204030204" pitchFamily="34" charset="0"/>
                <a:cs typeface="Times New Roman" panose="02020603050405020304" pitchFamily="18" charset="0"/>
              </a:rPr>
              <a:t>Je bent altijd met iedereen in contact</a:t>
            </a:r>
            <a:endParaRPr lang="fr-BE" b="1" dirty="0">
              <a:solidFill>
                <a:schemeClr val="tx2"/>
              </a:solidFill>
              <a:latin typeface="Calibri" panose="020F0502020204030204" pitchFamily="34" charset="0"/>
              <a:cs typeface="Times New Roman" panose="02020603050405020304" pitchFamily="18" charset="0"/>
            </a:endParaRPr>
          </a:p>
          <a:p>
            <a:endParaRPr lang="fr-BE" sz="9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0" lvl="1" indent="-285750">
              <a:lnSpc>
                <a:spcPct val="107000"/>
              </a:lnSpc>
              <a:spcAft>
                <a:spcPts val="400"/>
              </a:spcAft>
              <a:buFont typeface="Arial" panose="020B0604020202020204" pitchFamily="34" charset="0"/>
              <a:buChar char="•"/>
              <a:tabLst>
                <a:tab pos="228600" algn="l"/>
              </a:tabLst>
            </a:pPr>
            <a:r>
              <a:rPr lang="nl-BE" sz="1600" dirty="0">
                <a:solidFill>
                  <a:schemeClr val="tx2"/>
                </a:solidFill>
                <a:latin typeface="Calibri" panose="020F0502020204030204" pitchFamily="34" charset="0"/>
                <a:cs typeface="Times New Roman" panose="02020603050405020304" pitchFamily="18" charset="0"/>
              </a:rPr>
              <a:t>Familie en vrienden die ver weg wonen, zijn nu altijd een beetje dichtbij</a:t>
            </a:r>
          </a:p>
          <a:p>
            <a:pPr marL="0" lvl="1" indent="-285750">
              <a:lnSpc>
                <a:spcPct val="107000"/>
              </a:lnSpc>
              <a:spcAft>
                <a:spcPts val="400"/>
              </a:spcAft>
              <a:buFont typeface="Arial" panose="020B0604020202020204" pitchFamily="34" charset="0"/>
              <a:buChar char="•"/>
              <a:tabLst>
                <a:tab pos="228600" algn="l"/>
              </a:tabLst>
            </a:pPr>
            <a:r>
              <a:rPr lang="nl-BE" sz="1600" dirty="0">
                <a:solidFill>
                  <a:schemeClr val="tx2"/>
                </a:solidFill>
                <a:latin typeface="Calibri" panose="020F0502020204030204" pitchFamily="34" charset="0"/>
                <a:cs typeface="Times New Roman" panose="02020603050405020304" pitchFamily="18" charset="0"/>
              </a:rPr>
              <a:t>Snel afspreken om samen uit te gaan eten</a:t>
            </a:r>
          </a:p>
          <a:p>
            <a:endParaRPr lang="nl-BE" sz="900" dirty="0"/>
          </a:p>
        </p:txBody>
      </p:sp>
    </p:spTree>
    <p:extLst>
      <p:ext uri="{BB962C8B-B14F-4D97-AF65-F5344CB8AC3E}">
        <p14:creationId xmlns:p14="http://schemas.microsoft.com/office/powerpoint/2010/main" val="133211775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62535" y="728809"/>
            <a:ext cx="11866930" cy="646331"/>
          </a:xfrm>
          <a:prstGeom prst="rect">
            <a:avLst/>
          </a:prstGeom>
          <a:noFill/>
        </p:spPr>
        <p:txBody>
          <a:bodyPr wrap="square" rtlCol="0">
            <a:spAutoFit/>
          </a:bodyPr>
          <a:lstStyle/>
          <a:p>
            <a:pPr algn="ctr"/>
            <a:r>
              <a:rPr lang="nl-BE" sz="3600" b="1" spc="300">
                <a:solidFill>
                  <a:schemeClr val="tx2"/>
                </a:solidFill>
                <a:latin typeface="Oswald Bold" charset="0"/>
                <a:ea typeface="Oswald Bold" charset="0"/>
                <a:cs typeface="Oswald Bold" charset="0"/>
              </a:rPr>
              <a:t>Steeds mensen gebruiken een smartphone</a:t>
            </a:r>
            <a:endParaRPr lang="fr-FR" sz="3600" b="1" spc="300" dirty="0">
              <a:solidFill>
                <a:schemeClr val="tx2"/>
              </a:solidFill>
              <a:latin typeface="Oswald Bold" charset="0"/>
              <a:ea typeface="Oswald Bold" charset="0"/>
              <a:cs typeface="Oswald Bold" charset="0"/>
            </a:endParaRPr>
          </a:p>
        </p:txBody>
      </p:sp>
      <p:pic>
        <p:nvPicPr>
          <p:cNvPr id="6" name="Picture 5">
            <a:extLst>
              <a:ext uri="{FF2B5EF4-FFF2-40B4-BE49-F238E27FC236}">
                <a16:creationId xmlns:a16="http://schemas.microsoft.com/office/drawing/2014/main" id="{19AB7876-5E5F-47BC-B044-E94ED329F3FC}"/>
              </a:ext>
            </a:extLst>
          </p:cNvPr>
          <p:cNvPicPr>
            <a:picLocks noChangeAspect="1"/>
          </p:cNvPicPr>
          <p:nvPr/>
        </p:nvPicPr>
        <p:blipFill>
          <a:blip r:embed="rId3"/>
          <a:stretch>
            <a:fillRect/>
          </a:stretch>
        </p:blipFill>
        <p:spPr>
          <a:xfrm>
            <a:off x="2463165" y="1704974"/>
            <a:ext cx="7265670" cy="4473083"/>
          </a:xfrm>
          <a:prstGeom prst="rect">
            <a:avLst/>
          </a:prstGeom>
        </p:spPr>
      </p:pic>
    </p:spTree>
    <p:extLst>
      <p:ext uri="{BB962C8B-B14F-4D97-AF65-F5344CB8AC3E}">
        <p14:creationId xmlns:p14="http://schemas.microsoft.com/office/powerpoint/2010/main" val="169568231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2">
            <a:extLst>
              <a:ext uri="{FF2B5EF4-FFF2-40B4-BE49-F238E27FC236}">
                <a16:creationId xmlns:a16="http://schemas.microsoft.com/office/drawing/2014/main" id="{BEA1643C-AA2A-4AC5-B1BA-1CFBBA8568AD}"/>
              </a:ext>
            </a:extLst>
          </p:cNvPr>
          <p:cNvSpPr txBox="1">
            <a:spLocks/>
          </p:cNvSpPr>
          <p:nvPr/>
        </p:nvSpPr>
        <p:spPr>
          <a:xfrm flipH="1">
            <a:off x="526886" y="1567032"/>
            <a:ext cx="4700544" cy="804521"/>
          </a:xfrm>
          <a:prstGeom prst="rect">
            <a:avLst/>
          </a:prstGeom>
          <a:noFill/>
        </p:spPr>
        <p:txBody>
          <a:bodyPr vert="horz" wrap="none" lIns="0" tIns="0" rIns="0" bIns="0" rtlCol="0">
            <a:noAutofit/>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bg1"/>
                </a:solidFill>
                <a:highlight>
                  <a:srgbClr val="97C218"/>
                </a:highligh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50000"/>
              </a:lnSpc>
            </a:pPr>
            <a:r>
              <a:rPr lang="nl-BE" sz="3600" dirty="0"/>
              <a:t>Criminelen en oplichters zien</a:t>
            </a:r>
          </a:p>
          <a:p>
            <a:pPr algn="l">
              <a:lnSpc>
                <a:spcPct val="150000"/>
              </a:lnSpc>
            </a:pPr>
            <a:r>
              <a:rPr lang="nl-BE" sz="3600" dirty="0"/>
              <a:t>hierin een grote opportuniteit</a:t>
            </a:r>
            <a:endParaRPr lang="nl-NL" sz="3600" dirty="0"/>
          </a:p>
        </p:txBody>
      </p:sp>
      <p:pic>
        <p:nvPicPr>
          <p:cNvPr id="9" name="Picture 8" descr="Icon&#10;&#10;Description automatically generated">
            <a:extLst>
              <a:ext uri="{FF2B5EF4-FFF2-40B4-BE49-F238E27FC236}">
                <a16:creationId xmlns:a16="http://schemas.microsoft.com/office/drawing/2014/main" id="{87B2E651-C79C-41D7-AF0F-EFAC01F65AAE}"/>
              </a:ext>
            </a:extLst>
          </p:cNvPr>
          <p:cNvPicPr>
            <a:picLocks noChangeAspect="1"/>
          </p:cNvPicPr>
          <p:nvPr/>
        </p:nvPicPr>
        <p:blipFill>
          <a:blip r:embed="rId3"/>
          <a:stretch>
            <a:fillRect/>
          </a:stretch>
        </p:blipFill>
        <p:spPr>
          <a:xfrm>
            <a:off x="5716217" y="3875962"/>
            <a:ext cx="398737" cy="398737"/>
          </a:xfrm>
          <a:prstGeom prst="rect">
            <a:avLst/>
          </a:prstGeom>
        </p:spPr>
      </p:pic>
      <p:sp>
        <p:nvSpPr>
          <p:cNvPr id="10" name="TextBox 9">
            <a:extLst>
              <a:ext uri="{FF2B5EF4-FFF2-40B4-BE49-F238E27FC236}">
                <a16:creationId xmlns:a16="http://schemas.microsoft.com/office/drawing/2014/main" id="{26F22AB8-9D4C-4DF2-9CF3-1F1E7793B292}"/>
              </a:ext>
            </a:extLst>
          </p:cNvPr>
          <p:cNvSpPr txBox="1"/>
          <p:nvPr/>
        </p:nvSpPr>
        <p:spPr>
          <a:xfrm>
            <a:off x="6114954" y="3923444"/>
            <a:ext cx="5826069" cy="369332"/>
          </a:xfrm>
          <a:prstGeom prst="rect">
            <a:avLst/>
          </a:prstGeom>
          <a:noFill/>
        </p:spPr>
        <p:txBody>
          <a:bodyPr wrap="square" rtlCol="0">
            <a:spAutoFit/>
          </a:bodyPr>
          <a:lstStyle/>
          <a:p>
            <a:r>
              <a:rPr lang="nl-BE" dirty="0">
                <a:solidFill>
                  <a:schemeClr val="bg1"/>
                </a:solidFill>
                <a:latin typeface="Avenir Heavy" panose="020B0703020203020204" pitchFamily="34" charset="0"/>
              </a:rPr>
              <a:t>Stijging van het aantal smartphone virussen</a:t>
            </a:r>
          </a:p>
        </p:txBody>
      </p:sp>
      <p:pic>
        <p:nvPicPr>
          <p:cNvPr id="12" name="Picture 11" descr="Logo&#10;&#10;Description automatically generated">
            <a:extLst>
              <a:ext uri="{FF2B5EF4-FFF2-40B4-BE49-F238E27FC236}">
                <a16:creationId xmlns:a16="http://schemas.microsoft.com/office/drawing/2014/main" id="{4902512E-A603-43CF-926D-A5B585DF43DE}"/>
              </a:ext>
            </a:extLst>
          </p:cNvPr>
          <p:cNvPicPr>
            <a:picLocks noChangeAspect="1"/>
          </p:cNvPicPr>
          <p:nvPr/>
        </p:nvPicPr>
        <p:blipFill>
          <a:blip r:embed="rId4"/>
          <a:stretch>
            <a:fillRect/>
          </a:stretch>
        </p:blipFill>
        <p:spPr>
          <a:xfrm>
            <a:off x="5719035" y="4627057"/>
            <a:ext cx="376965" cy="376965"/>
          </a:xfrm>
          <a:prstGeom prst="rect">
            <a:avLst/>
          </a:prstGeom>
        </p:spPr>
      </p:pic>
      <p:sp>
        <p:nvSpPr>
          <p:cNvPr id="13" name="TextBox 12">
            <a:extLst>
              <a:ext uri="{FF2B5EF4-FFF2-40B4-BE49-F238E27FC236}">
                <a16:creationId xmlns:a16="http://schemas.microsoft.com/office/drawing/2014/main" id="{0252D8B2-0EA7-41A9-A89F-8618AA38582C}"/>
              </a:ext>
            </a:extLst>
          </p:cNvPr>
          <p:cNvSpPr txBox="1"/>
          <p:nvPr/>
        </p:nvSpPr>
        <p:spPr>
          <a:xfrm>
            <a:off x="6096001" y="4523603"/>
            <a:ext cx="5715002" cy="646331"/>
          </a:xfrm>
          <a:prstGeom prst="rect">
            <a:avLst/>
          </a:prstGeom>
          <a:noFill/>
        </p:spPr>
        <p:txBody>
          <a:bodyPr wrap="square" rtlCol="0">
            <a:spAutoFit/>
          </a:bodyPr>
          <a:lstStyle/>
          <a:p>
            <a:r>
              <a:rPr lang="nl-BE" dirty="0">
                <a:solidFill>
                  <a:schemeClr val="bg1"/>
                </a:solidFill>
                <a:latin typeface="Avenir Heavy" panose="020B0703020203020204" pitchFamily="34" charset="0"/>
              </a:rPr>
              <a:t>Er worden steeds meer bedreigingen ontwikkeld en er ontstaat mobiele malware</a:t>
            </a:r>
          </a:p>
        </p:txBody>
      </p:sp>
    </p:spTree>
    <p:extLst>
      <p:ext uri="{BB962C8B-B14F-4D97-AF65-F5344CB8AC3E}">
        <p14:creationId xmlns:p14="http://schemas.microsoft.com/office/powerpoint/2010/main" val="3284553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7A636-136C-B525-C39D-8DDC42AB2BEC}"/>
              </a:ext>
            </a:extLst>
          </p:cNvPr>
          <p:cNvSpPr>
            <a:spLocks noGrp="1"/>
          </p:cNvSpPr>
          <p:nvPr>
            <p:ph type="title"/>
          </p:nvPr>
        </p:nvSpPr>
        <p:spPr>
          <a:xfrm>
            <a:off x="5702896" y="3489960"/>
            <a:ext cx="9378354" cy="732054"/>
          </a:xfrm>
        </p:spPr>
        <p:txBody>
          <a:bodyPr/>
          <a:lstStyle/>
          <a:p>
            <a:r>
              <a:rPr lang="nl-NL" dirty="0"/>
              <a:t>Voorbeeld van </a:t>
            </a:r>
            <a:r>
              <a:rPr lang="nl-NL" dirty="0" err="1"/>
              <a:t>Flubot</a:t>
            </a:r>
            <a:endParaRPr lang="nl-NL" dirty="0"/>
          </a:p>
        </p:txBody>
      </p:sp>
      <p:sp>
        <p:nvSpPr>
          <p:cNvPr id="3" name="Tijdelijke aanduiding voor tekst 2">
            <a:extLst>
              <a:ext uri="{FF2B5EF4-FFF2-40B4-BE49-F238E27FC236}">
                <a16:creationId xmlns:a16="http://schemas.microsoft.com/office/drawing/2014/main" id="{3DCC4DCA-A2F0-C63C-169D-14C5D7534E8F}"/>
              </a:ext>
            </a:extLst>
          </p:cNvPr>
          <p:cNvSpPr>
            <a:spLocks noGrp="1"/>
          </p:cNvSpPr>
          <p:nvPr>
            <p:ph type="body" idx="1"/>
          </p:nvPr>
        </p:nvSpPr>
        <p:spPr>
          <a:xfrm>
            <a:off x="5702896" y="4222014"/>
            <a:ext cx="2945804" cy="890246"/>
          </a:xfrm>
        </p:spPr>
        <p:txBody>
          <a:bodyPr/>
          <a:lstStyle/>
          <a:p>
            <a:r>
              <a:rPr lang="nl-BE" dirty="0"/>
              <a:t>Duizenden smartphones werden besmet in 2021</a:t>
            </a:r>
          </a:p>
        </p:txBody>
      </p:sp>
    </p:spTree>
    <p:extLst>
      <p:ext uri="{BB962C8B-B14F-4D97-AF65-F5344CB8AC3E}">
        <p14:creationId xmlns:p14="http://schemas.microsoft.com/office/powerpoint/2010/main" val="1903134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OK n'est pas toujours OK!">
            <a:hlinkClick r:id="" action="ppaction://media"/>
            <a:extLst>
              <a:ext uri="{FF2B5EF4-FFF2-40B4-BE49-F238E27FC236}">
                <a16:creationId xmlns:a16="http://schemas.microsoft.com/office/drawing/2014/main" id="{0B44F96E-6451-4684-A1E0-AD39A1A54EF5}"/>
              </a:ext>
            </a:extLst>
          </p:cNvPr>
          <p:cNvPicPr>
            <a:picLocks noRot="1" noChangeAspect="1"/>
          </p:cNvPicPr>
          <p:nvPr>
            <a:videoFile r:link="rId1"/>
          </p:nvPr>
        </p:nvPicPr>
        <p:blipFill>
          <a:blip r:embed="rId3"/>
          <a:stretch>
            <a:fillRect/>
          </a:stretch>
        </p:blipFill>
        <p:spPr>
          <a:xfrm>
            <a:off x="0" y="-15240"/>
            <a:ext cx="12192000" cy="6888480"/>
          </a:xfrm>
          <a:prstGeom prst="rect">
            <a:avLst/>
          </a:prstGeom>
        </p:spPr>
      </p:pic>
    </p:spTree>
    <p:extLst>
      <p:ext uri="{BB962C8B-B14F-4D97-AF65-F5344CB8AC3E}">
        <p14:creationId xmlns:p14="http://schemas.microsoft.com/office/powerpoint/2010/main" val="227444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E896BE08-6F6F-F053-A82A-743EF08D2EFD}"/>
              </a:ext>
            </a:extLst>
          </p:cNvPr>
          <p:cNvSpPr/>
          <p:nvPr/>
        </p:nvSpPr>
        <p:spPr>
          <a:xfrm>
            <a:off x="0" y="6019027"/>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pic>
        <p:nvPicPr>
          <p:cNvPr id="6" name="Picture 11">
            <a:extLst>
              <a:ext uri="{FF2B5EF4-FFF2-40B4-BE49-F238E27FC236}">
                <a16:creationId xmlns:a16="http://schemas.microsoft.com/office/drawing/2014/main" id="{9979E44B-D2AF-2DBB-9AF0-1F3330F41BCE}"/>
              </a:ext>
            </a:extLst>
          </p:cNvPr>
          <p:cNvPicPr>
            <a:picLocks noChangeAspect="1"/>
          </p:cNvPicPr>
          <p:nvPr/>
        </p:nvPicPr>
        <p:blipFill rotWithShape="1">
          <a:blip r:embed="rId2"/>
          <a:srcRect t="-3534" b="-7064"/>
          <a:stretch/>
        </p:blipFill>
        <p:spPr>
          <a:xfrm>
            <a:off x="10762423" y="6008827"/>
            <a:ext cx="1261327" cy="695046"/>
          </a:xfrm>
          <a:prstGeom prst="rect">
            <a:avLst/>
          </a:prstGeom>
        </p:spPr>
      </p:pic>
      <p:sp>
        <p:nvSpPr>
          <p:cNvPr id="9" name="Tijdelijke aanduiding voor tekst 2">
            <a:extLst>
              <a:ext uri="{FF2B5EF4-FFF2-40B4-BE49-F238E27FC236}">
                <a16:creationId xmlns:a16="http://schemas.microsoft.com/office/drawing/2014/main" id="{68248864-B92C-4A2C-9192-B5DCFF1C9613}"/>
              </a:ext>
            </a:extLst>
          </p:cNvPr>
          <p:cNvSpPr txBox="1">
            <a:spLocks/>
          </p:cNvSpPr>
          <p:nvPr/>
        </p:nvSpPr>
        <p:spPr>
          <a:xfrm flipH="1">
            <a:off x="657514" y="762511"/>
            <a:ext cx="4700544" cy="804521"/>
          </a:xfrm>
          <a:prstGeom prst="rect">
            <a:avLst/>
          </a:prstGeom>
          <a:noFill/>
        </p:spPr>
        <p:txBody>
          <a:bodyPr vert="horz" wrap="none" lIns="0" tIns="0" rIns="0" bIns="0" rtlCol="0">
            <a:noAutofit/>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bg1"/>
                </a:solidFill>
                <a:highlight>
                  <a:srgbClr val="97C218"/>
                </a:highligh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50000"/>
              </a:lnSpc>
            </a:pPr>
            <a:r>
              <a:rPr lang="nl-BE" sz="3600" dirty="0"/>
              <a:t>Hoe raakt een mobiel toestel </a:t>
            </a:r>
          </a:p>
          <a:p>
            <a:pPr algn="l">
              <a:lnSpc>
                <a:spcPct val="150000"/>
              </a:lnSpc>
            </a:pPr>
            <a:r>
              <a:rPr lang="nl-BE" sz="3600" dirty="0"/>
              <a:t>besmet met mobile malware?</a:t>
            </a:r>
            <a:endParaRPr lang="nl-NL" sz="3600" dirty="0"/>
          </a:p>
        </p:txBody>
      </p:sp>
      <p:sp>
        <p:nvSpPr>
          <p:cNvPr id="10" name="TextBox 9">
            <a:extLst>
              <a:ext uri="{FF2B5EF4-FFF2-40B4-BE49-F238E27FC236}">
                <a16:creationId xmlns:a16="http://schemas.microsoft.com/office/drawing/2014/main" id="{D4D053F7-BAC5-4AE0-A84B-1D1A55B20822}"/>
              </a:ext>
            </a:extLst>
          </p:cNvPr>
          <p:cNvSpPr txBox="1"/>
          <p:nvPr/>
        </p:nvSpPr>
        <p:spPr>
          <a:xfrm>
            <a:off x="2068285" y="3112522"/>
            <a:ext cx="6215743" cy="975332"/>
          </a:xfrm>
          <a:prstGeom prst="rect">
            <a:avLst/>
          </a:prstGeom>
          <a:noFill/>
        </p:spPr>
        <p:txBody>
          <a:bodyPr wrap="square" rtlCol="0">
            <a:spAutoFit/>
          </a:bodyPr>
          <a:lstStyle/>
          <a:p>
            <a:pPr marL="342900" lvl="0" indent="-342900">
              <a:lnSpc>
                <a:spcPct val="107000"/>
              </a:lnSpc>
              <a:buFont typeface="Symbol" panose="05050102010706020507" pitchFamily="18" charset="2"/>
              <a:buChar char=""/>
            </a:pPr>
            <a:r>
              <a:rPr lang="nl-BE" sz="1800" dirty="0">
                <a:solidFill>
                  <a:srgbClr val="002060"/>
                </a:solidFill>
                <a:effectLst/>
                <a:latin typeface="Avenir Heavy" panose="020B0703020203020204" pitchFamily="34" charset="0"/>
                <a:ea typeface="Calibri" panose="020F0502020204030204" pitchFamily="34" charset="0"/>
                <a:cs typeface="Times New Roman" panose="02020603050405020304" pitchFamily="18" charset="0"/>
              </a:rPr>
              <a:t>Via een app </a:t>
            </a:r>
          </a:p>
          <a:p>
            <a:pPr marL="342900" lvl="0" indent="-342900">
              <a:lnSpc>
                <a:spcPct val="107000"/>
              </a:lnSpc>
              <a:buFont typeface="Symbol" panose="05050102010706020507" pitchFamily="18" charset="2"/>
              <a:buChar char=""/>
            </a:pPr>
            <a:r>
              <a:rPr lang="nl-BE" sz="1800" dirty="0">
                <a:solidFill>
                  <a:srgbClr val="002060"/>
                </a:solidFill>
                <a:effectLst/>
                <a:latin typeface="Avenir Heavy" panose="020B0703020203020204" pitchFamily="34" charset="0"/>
                <a:ea typeface="Calibri" panose="020F0502020204030204" pitchFamily="34" charset="0"/>
                <a:cs typeface="Times New Roman" panose="02020603050405020304" pitchFamily="18" charset="0"/>
              </a:rPr>
              <a:t>Als je toestel niet up </a:t>
            </a:r>
            <a:r>
              <a:rPr lang="nl-BE" sz="1800" dirty="0" err="1">
                <a:solidFill>
                  <a:srgbClr val="002060"/>
                </a:solidFill>
                <a:effectLst/>
                <a:latin typeface="Avenir Heavy" panose="020B0703020203020204" pitchFamily="34" charset="0"/>
                <a:ea typeface="Calibri" panose="020F0502020204030204" pitchFamily="34" charset="0"/>
                <a:cs typeface="Times New Roman" panose="02020603050405020304" pitchFamily="18" charset="0"/>
              </a:rPr>
              <a:t>to</a:t>
            </a:r>
            <a:r>
              <a:rPr lang="nl-BE" sz="1800" dirty="0">
                <a:solidFill>
                  <a:srgbClr val="002060"/>
                </a:solidFill>
                <a:effectLst/>
                <a:latin typeface="Avenir Heavy" panose="020B0703020203020204" pitchFamily="34" charset="0"/>
                <a:ea typeface="Calibri" panose="020F0502020204030204" pitchFamily="34" charset="0"/>
                <a:cs typeface="Times New Roman" panose="02020603050405020304" pitchFamily="18" charset="0"/>
              </a:rPr>
              <a:t> date is</a:t>
            </a:r>
          </a:p>
          <a:p>
            <a:pPr marL="342900" lvl="0" indent="-342900">
              <a:lnSpc>
                <a:spcPct val="107000"/>
              </a:lnSpc>
              <a:buFont typeface="Symbol" panose="05050102010706020507" pitchFamily="18" charset="2"/>
              <a:buChar char=""/>
            </a:pPr>
            <a:r>
              <a:rPr lang="nl-BE" sz="1800" dirty="0">
                <a:solidFill>
                  <a:srgbClr val="002060"/>
                </a:solidFill>
                <a:effectLst/>
                <a:latin typeface="Avenir Heavy" panose="020B0703020203020204" pitchFamily="34" charset="0"/>
                <a:ea typeface="Calibri" panose="020F0502020204030204" pitchFamily="34" charset="0"/>
                <a:cs typeface="Times New Roman" panose="02020603050405020304" pitchFamily="18" charset="0"/>
              </a:rPr>
              <a:t>Via een berdacht bericht of voicemail</a:t>
            </a:r>
          </a:p>
        </p:txBody>
      </p:sp>
    </p:spTree>
    <p:extLst>
      <p:ext uri="{BB962C8B-B14F-4D97-AF65-F5344CB8AC3E}">
        <p14:creationId xmlns:p14="http://schemas.microsoft.com/office/powerpoint/2010/main" val="2514288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imeline&#10;&#10;Description automatically generated with medium confidence">
            <a:extLst>
              <a:ext uri="{FF2B5EF4-FFF2-40B4-BE49-F238E27FC236}">
                <a16:creationId xmlns:a16="http://schemas.microsoft.com/office/drawing/2014/main" id="{9E8EBBC3-8CCC-441C-B215-2292A29DEB74}"/>
              </a:ext>
            </a:extLst>
          </p:cNvPr>
          <p:cNvPicPr>
            <a:picLocks noGrp="1" noChangeAspect="1"/>
          </p:cNvPicPr>
          <p:nvPr>
            <p:ph type="pic" sz="quarter" idx="13"/>
          </p:nvPr>
        </p:nvPicPr>
        <p:blipFill rotWithShape="1">
          <a:blip r:embed="rId2"/>
          <a:srcRect t="11905" b="4445"/>
          <a:stretch/>
        </p:blipFill>
        <p:spPr>
          <a:xfrm>
            <a:off x="0" y="-43543"/>
            <a:ext cx="12192000" cy="5736773"/>
          </a:xfrm>
        </p:spPr>
      </p:pic>
      <p:pic>
        <p:nvPicPr>
          <p:cNvPr id="3" name="Picture 2" descr="Qr code&#10;&#10;Description automatically generated with medium confidence">
            <a:extLst>
              <a:ext uri="{FF2B5EF4-FFF2-40B4-BE49-F238E27FC236}">
                <a16:creationId xmlns:a16="http://schemas.microsoft.com/office/drawing/2014/main" id="{890C8595-759F-4CEB-99A2-29792177BCEE}"/>
              </a:ext>
            </a:extLst>
          </p:cNvPr>
          <p:cNvPicPr>
            <a:picLocks noChangeAspect="1"/>
          </p:cNvPicPr>
          <p:nvPr/>
        </p:nvPicPr>
        <p:blipFill rotWithShape="1">
          <a:blip r:embed="rId3"/>
          <a:srcRect t="11209" b="5141"/>
          <a:stretch/>
        </p:blipFill>
        <p:spPr>
          <a:xfrm>
            <a:off x="0" y="-52253"/>
            <a:ext cx="12192000" cy="5736773"/>
          </a:xfrm>
          <a:prstGeom prst="rect">
            <a:avLst/>
          </a:prstGeom>
        </p:spPr>
      </p:pic>
    </p:spTree>
    <p:extLst>
      <p:ext uri="{BB962C8B-B14F-4D97-AF65-F5344CB8AC3E}">
        <p14:creationId xmlns:p14="http://schemas.microsoft.com/office/powerpoint/2010/main" val="3731590513"/>
      </p:ext>
    </p:extLst>
  </p:cSld>
  <p:clrMapOvr>
    <a:masterClrMapping/>
  </p:clrMapOvr>
</p:sld>
</file>

<file path=ppt/theme/theme1.xml><?xml version="1.0" encoding="utf-8"?>
<a:theme xmlns:a="http://schemas.openxmlformats.org/drawingml/2006/main" name="Office Theme">
  <a:themeElements>
    <a:clrScheme name="CCB">
      <a:dk1>
        <a:srgbClr val="000000"/>
      </a:dk1>
      <a:lt1>
        <a:srgbClr val="FFFFFF"/>
      </a:lt1>
      <a:dk2>
        <a:srgbClr val="44546A"/>
      </a:dk2>
      <a:lt2>
        <a:srgbClr val="E7E6E6"/>
      </a:lt2>
      <a:accent1>
        <a:srgbClr val="D4D900"/>
      </a:accent1>
      <a:accent2>
        <a:srgbClr val="97C218"/>
      </a:accent2>
      <a:accent3>
        <a:srgbClr val="38AA33"/>
      </a:accent3>
      <a:accent4>
        <a:srgbClr val="394294"/>
      </a:accent4>
      <a:accent5>
        <a:srgbClr val="E73E27"/>
      </a:accent5>
      <a:accent6>
        <a:srgbClr val="76537D"/>
      </a:accent6>
      <a:hlink>
        <a:srgbClr val="0563C1"/>
      </a:hlink>
      <a:folHlink>
        <a:srgbClr val="954F72"/>
      </a:folHlink>
    </a:clrScheme>
    <a:fontScheme name="CCB">
      <a:majorFont>
        <a:latin typeface="Campton SemiBold"/>
        <a:ea typeface=""/>
        <a:cs typeface=""/>
      </a:majorFont>
      <a:minorFont>
        <a:latin typeface="Campton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705</TotalTime>
  <Words>1333</Words>
  <Application>Microsoft Office PowerPoint</Application>
  <PresentationFormat>Widescreen</PresentationFormat>
  <Paragraphs>109</Paragraphs>
  <Slides>22</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Avenir Heavy</vt:lpstr>
      <vt:lpstr>Calibri</vt:lpstr>
      <vt:lpstr>Campton Book</vt:lpstr>
      <vt:lpstr>Campton SemiBold</vt:lpstr>
      <vt:lpstr>Nunito Light</vt:lpstr>
      <vt:lpstr>Oswald Bold</vt:lpstr>
      <vt:lpstr>Symbol</vt:lpstr>
      <vt:lpstr>Office Theme</vt:lpstr>
      <vt:lpstr>PowerPoint Presentation</vt:lpstr>
      <vt:lpstr>PowerPoint Presentation</vt:lpstr>
      <vt:lpstr>PowerPoint Presentation</vt:lpstr>
      <vt:lpstr>PowerPoint Presentation</vt:lpstr>
      <vt:lpstr>PowerPoint Presentation</vt:lpstr>
      <vt:lpstr>Voorbeeld van Flubot</vt:lpstr>
      <vt:lpstr>PowerPoint Presentation</vt:lpstr>
      <vt:lpstr>PowerPoint Presentation</vt:lpstr>
      <vt:lpstr>PowerPoint Presentation</vt:lpstr>
      <vt:lpstr>Stap 1 :</vt:lpstr>
      <vt:lpstr>Stap 2 :</vt:lpstr>
      <vt:lpstr>Stap 3 :</vt:lpstr>
      <vt:lpstr>Stap 4 :</vt:lpstr>
      <vt:lpstr>Stap 5 :</vt:lpstr>
      <vt:lpstr>Ik heb toch een onbetrouwbare app gedownload? Wat moet ik nu doen?</vt:lpstr>
      <vt:lpstr>Methode 1: Zet je toestel terug naar fabrieksinstellingen</vt:lpstr>
      <vt:lpstr>Methode 2: Herstart je toestel in "safe mode" en verwijder de valse app</vt:lpstr>
      <vt:lpstr>Om te eindigen:</vt:lpstr>
      <vt:lpstr>PowerPoint Presentation</vt:lpstr>
      <vt:lpstr>Kent u de applicatie Safeonweb?</vt:lpstr>
      <vt:lpstr>Deelnemen aan de campagne?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Zomaar een  app gedownload</dc:title>
  <dc:creator>TOO 9</dc:creator>
  <cp:lastModifiedBy>Aydin Esra-Nur</cp:lastModifiedBy>
  <cp:revision>25</cp:revision>
  <dcterms:created xsi:type="dcterms:W3CDTF">2022-10-12T14:10:30Z</dcterms:created>
  <dcterms:modified xsi:type="dcterms:W3CDTF">2022-10-27T15:23:52Z</dcterms:modified>
</cp:coreProperties>
</file>